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7"/>
  </p:notesMasterIdLst>
  <p:sldIdLst>
    <p:sldId id="256" r:id="rId5"/>
    <p:sldId id="257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58" r:id="rId15"/>
    <p:sldId id="25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147F1-6C28-4708-8A9F-E74E971A55E4}" v="66" dt="2026-05-06T12:21:16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180B7-FD2C-4406-BA10-D1F03E3E2A1B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393561-2136-4FCD-8F39-0240BB0B9F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Mae </a:t>
          </a:r>
          <a:r>
            <a:rPr lang="en-US" dirty="0" err="1"/>
            <a:t>gan</a:t>
          </a:r>
          <a:r>
            <a:rPr lang="en-US" dirty="0"/>
            <a:t> </a:t>
          </a:r>
          <a:r>
            <a:rPr lang="en-US" dirty="0" err="1"/>
            <a:t>pob</a:t>
          </a:r>
          <a:r>
            <a:rPr lang="en-US" dirty="0"/>
            <a:t> </a:t>
          </a:r>
          <a:r>
            <a:rPr lang="en-US" dirty="0" err="1"/>
            <a:t>cwestiwn</a:t>
          </a:r>
          <a:r>
            <a:rPr lang="en-US" dirty="0"/>
            <a:t> 5 </a:t>
          </a:r>
          <a:r>
            <a:rPr lang="en-US" dirty="0" err="1"/>
            <a:t>ateb</a:t>
          </a:r>
          <a:r>
            <a:rPr lang="en-US" dirty="0"/>
            <a:t>, A </a:t>
          </a:r>
          <a:r>
            <a:rPr lang="en-US" dirty="0" err="1"/>
            <a:t>i</a:t>
          </a:r>
          <a:r>
            <a:rPr lang="en-US" dirty="0"/>
            <a:t> E</a:t>
          </a:r>
        </a:p>
      </dgm:t>
    </dgm:pt>
    <dgm:pt modelId="{2969CD0F-F9E3-490F-B60A-14291EADC92C}" type="parTrans" cxnId="{D79E2460-D084-415C-B0E2-15115AE5C800}">
      <dgm:prSet/>
      <dgm:spPr/>
      <dgm:t>
        <a:bodyPr/>
        <a:lstStyle/>
        <a:p>
          <a:endParaRPr lang="en-US"/>
        </a:p>
      </dgm:t>
    </dgm:pt>
    <dgm:pt modelId="{890FC7AD-9EF3-4EAE-BB3E-227C9E9EA415}" type="sibTrans" cxnId="{D79E2460-D084-415C-B0E2-15115AE5C800}">
      <dgm:prSet/>
      <dgm:spPr/>
      <dgm:t>
        <a:bodyPr/>
        <a:lstStyle/>
        <a:p>
          <a:endParaRPr lang="en-US"/>
        </a:p>
      </dgm:t>
    </dgm:pt>
    <dgm:pt modelId="{346204EE-8E75-4098-94C4-F7D4742307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Nodwch</a:t>
          </a:r>
          <a:r>
            <a:rPr lang="en-US" dirty="0"/>
            <a:t> </a:t>
          </a:r>
          <a:r>
            <a:rPr lang="en-US" dirty="0" err="1"/>
            <a:t>llythyren</a:t>
          </a:r>
          <a:r>
            <a:rPr lang="en-US" dirty="0"/>
            <a:t> </a:t>
          </a:r>
          <a:r>
            <a:rPr lang="en-US" dirty="0" err="1"/>
            <a:t>eich</a:t>
          </a:r>
          <a:r>
            <a:rPr lang="en-US" dirty="0"/>
            <a:t> </a:t>
          </a:r>
          <a:r>
            <a:rPr lang="en-US" dirty="0" err="1"/>
            <a:t>ateb</a:t>
          </a:r>
          <a:r>
            <a:rPr lang="en-US" dirty="0"/>
            <a:t> I bob </a:t>
          </a:r>
          <a:r>
            <a:rPr lang="en-US" dirty="0" err="1"/>
            <a:t>cwestiwn</a:t>
          </a:r>
          <a:endParaRPr lang="en-US" dirty="0"/>
        </a:p>
      </dgm:t>
    </dgm:pt>
    <dgm:pt modelId="{EB989137-DCD4-493B-AEC0-8BDFCEEBD7AB}" type="parTrans" cxnId="{ADA3DF79-CE6B-4853-A153-E774D9480F49}">
      <dgm:prSet/>
      <dgm:spPr/>
      <dgm:t>
        <a:bodyPr/>
        <a:lstStyle/>
        <a:p>
          <a:endParaRPr lang="en-US"/>
        </a:p>
      </dgm:t>
    </dgm:pt>
    <dgm:pt modelId="{5F251BDB-9871-4115-82C2-99A408DB216E}" type="sibTrans" cxnId="{ADA3DF79-CE6B-4853-A153-E774D9480F49}">
      <dgm:prSet/>
      <dgm:spPr/>
      <dgm:t>
        <a:bodyPr/>
        <a:lstStyle/>
        <a:p>
          <a:endParaRPr lang="en-US"/>
        </a:p>
      </dgm:t>
    </dgm:pt>
    <dgm:pt modelId="{3DCC130E-1947-42E7-8EF3-FD75C15B61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Cyfrifwch</a:t>
          </a:r>
          <a:r>
            <a:rPr lang="en-US" dirty="0"/>
            <a:t> </a:t>
          </a:r>
          <a:r>
            <a:rPr lang="en-US" dirty="0" err="1"/>
            <a:t>nifer</a:t>
          </a:r>
          <a:r>
            <a:rPr lang="en-US" dirty="0"/>
            <a:t> bob </a:t>
          </a:r>
          <a:r>
            <a:rPr lang="en-US" dirty="0" err="1"/>
            <a:t>llythyren</a:t>
          </a:r>
          <a:r>
            <a:rPr lang="en-US" dirty="0"/>
            <a:t> </a:t>
          </a:r>
          <a:r>
            <a:rPr lang="en-US" dirty="0" err="1"/>
            <a:t>eich</a:t>
          </a:r>
          <a:r>
            <a:rPr lang="en-US" dirty="0"/>
            <a:t> </a:t>
          </a:r>
          <a:r>
            <a:rPr lang="en-US" dirty="0" err="1"/>
            <a:t>wedi</a:t>
          </a:r>
          <a:r>
            <a:rPr lang="en-US" dirty="0"/>
            <a:t> </a:t>
          </a:r>
          <a:r>
            <a:rPr lang="en-US" dirty="0" err="1"/>
            <a:t>ateb</a:t>
          </a:r>
          <a:r>
            <a:rPr lang="en-US" dirty="0"/>
            <a:t> a </a:t>
          </a:r>
          <a:r>
            <a:rPr lang="en-US" dirty="0" err="1"/>
            <a:t>darganfod</a:t>
          </a:r>
          <a:r>
            <a:rPr lang="en-US" dirty="0"/>
            <a:t> pa </a:t>
          </a:r>
          <a:r>
            <a:rPr lang="en-US" dirty="0" err="1"/>
            <a:t>llythyren</a:t>
          </a:r>
          <a:r>
            <a:rPr lang="en-US" dirty="0"/>
            <a:t> </a:t>
          </a:r>
          <a:r>
            <a:rPr lang="en-US" dirty="0" err="1"/>
            <a:t>sydd</a:t>
          </a:r>
          <a:r>
            <a:rPr lang="en-US" dirty="0"/>
            <a:t> </a:t>
          </a:r>
          <a:r>
            <a:rPr lang="en-US" dirty="0" err="1"/>
            <a:t>gyda’r</a:t>
          </a:r>
          <a:r>
            <a:rPr lang="en-US" dirty="0"/>
            <a:t> </a:t>
          </a:r>
          <a:r>
            <a:rPr lang="en-US" dirty="0" err="1"/>
            <a:t>mwyafrif</a:t>
          </a:r>
          <a:endParaRPr lang="en-US" dirty="0"/>
        </a:p>
      </dgm:t>
    </dgm:pt>
    <dgm:pt modelId="{59587CA5-946E-4CD3-9BB5-68C8B2B0136D}" type="parTrans" cxnId="{624D2BAE-0113-47BA-B705-43D5C976A3D6}">
      <dgm:prSet/>
      <dgm:spPr/>
      <dgm:t>
        <a:bodyPr/>
        <a:lstStyle/>
        <a:p>
          <a:endParaRPr lang="en-US"/>
        </a:p>
      </dgm:t>
    </dgm:pt>
    <dgm:pt modelId="{7108E287-5A4E-4A37-AA8E-EF5B042D9E81}" type="sibTrans" cxnId="{624D2BAE-0113-47BA-B705-43D5C976A3D6}">
      <dgm:prSet/>
      <dgm:spPr/>
      <dgm:t>
        <a:bodyPr/>
        <a:lstStyle/>
        <a:p>
          <a:endParaRPr lang="en-US"/>
        </a:p>
      </dgm:t>
    </dgm:pt>
    <dgm:pt modelId="{E511C29C-8696-4ECC-92AB-95FFBC3FB15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err="1"/>
            <a:t>Darganfyddwch</a:t>
          </a:r>
          <a:r>
            <a:rPr lang="en-GB" dirty="0"/>
            <a:t> </a:t>
          </a:r>
          <a:r>
            <a:rPr lang="en-GB" dirty="0" err="1"/>
            <a:t>eich</a:t>
          </a:r>
          <a:r>
            <a:rPr lang="en-GB" dirty="0"/>
            <a:t> Math </a:t>
          </a:r>
          <a:r>
            <a:rPr lang="en-GB" dirty="0" err="1"/>
            <a:t>Personoliaeth</a:t>
          </a:r>
          <a:r>
            <a:rPr lang="en-GB" dirty="0"/>
            <a:t> </a:t>
          </a:r>
          <a:r>
            <a:rPr lang="en-GB" dirty="0" err="1"/>
            <a:t>Peirianyddol</a:t>
          </a:r>
          <a:r>
            <a:rPr lang="en-GB" dirty="0"/>
            <a:t>!</a:t>
          </a:r>
          <a:endParaRPr lang="en-US" dirty="0"/>
        </a:p>
      </dgm:t>
    </dgm:pt>
    <dgm:pt modelId="{2C8F29D9-25F1-48BC-BFA3-37283325BD6D}" type="parTrans" cxnId="{62124635-E439-4772-8E95-520FBC963BB1}">
      <dgm:prSet/>
      <dgm:spPr/>
      <dgm:t>
        <a:bodyPr/>
        <a:lstStyle/>
        <a:p>
          <a:endParaRPr lang="en-US"/>
        </a:p>
      </dgm:t>
    </dgm:pt>
    <dgm:pt modelId="{0115F1E8-EF0A-456D-A6EA-15188FFBA3F5}" type="sibTrans" cxnId="{62124635-E439-4772-8E95-520FBC963BB1}">
      <dgm:prSet/>
      <dgm:spPr/>
      <dgm:t>
        <a:bodyPr/>
        <a:lstStyle/>
        <a:p>
          <a:endParaRPr lang="en-US"/>
        </a:p>
      </dgm:t>
    </dgm:pt>
    <dgm:pt modelId="{C3F3698B-8A21-48C8-9535-E5ADEFFC0C5B}" type="pres">
      <dgm:prSet presAssocID="{BE3180B7-FD2C-4406-BA10-D1F03E3E2A1B}" presName="root" presStyleCnt="0">
        <dgm:presLayoutVars>
          <dgm:dir/>
          <dgm:resizeHandles val="exact"/>
        </dgm:presLayoutVars>
      </dgm:prSet>
      <dgm:spPr/>
    </dgm:pt>
    <dgm:pt modelId="{35AA48B0-1099-4D9F-95C1-3B814D168509}" type="pres">
      <dgm:prSet presAssocID="{7E393561-2136-4FCD-8F39-0240BB0B9F31}" presName="compNode" presStyleCnt="0"/>
      <dgm:spPr/>
    </dgm:pt>
    <dgm:pt modelId="{5E5F8DA6-5602-466F-954F-D9F04AB6F6C9}" type="pres">
      <dgm:prSet presAssocID="{7E393561-2136-4FCD-8F39-0240BB0B9F31}" presName="bgRect" presStyleLbl="bgShp" presStyleIdx="0" presStyleCnt="4"/>
      <dgm:spPr/>
    </dgm:pt>
    <dgm:pt modelId="{19721498-6039-4823-B611-40D7FD958E32}" type="pres">
      <dgm:prSet presAssocID="{7E393561-2136-4FCD-8F39-0240BB0B9F31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A34D6D2-D5D2-48D5-B50D-66BE822E73D8}" type="pres">
      <dgm:prSet presAssocID="{7E393561-2136-4FCD-8F39-0240BB0B9F31}" presName="spaceRect" presStyleCnt="0"/>
      <dgm:spPr/>
    </dgm:pt>
    <dgm:pt modelId="{D33F1271-2327-40A8-BBB2-A3B2E76D917D}" type="pres">
      <dgm:prSet presAssocID="{7E393561-2136-4FCD-8F39-0240BB0B9F31}" presName="parTx" presStyleLbl="revTx" presStyleIdx="0" presStyleCnt="4" custLinFactNeighborX="-95" custLinFactNeighborY="1264">
        <dgm:presLayoutVars>
          <dgm:chMax val="0"/>
          <dgm:chPref val="0"/>
        </dgm:presLayoutVars>
      </dgm:prSet>
      <dgm:spPr/>
    </dgm:pt>
    <dgm:pt modelId="{59604172-F7DB-411D-A9D7-D6465D8E4046}" type="pres">
      <dgm:prSet presAssocID="{890FC7AD-9EF3-4EAE-BB3E-227C9E9EA415}" presName="sibTrans" presStyleCnt="0"/>
      <dgm:spPr/>
    </dgm:pt>
    <dgm:pt modelId="{FDFB4A72-E01A-422E-863F-5FD48990F7F0}" type="pres">
      <dgm:prSet presAssocID="{346204EE-8E75-4098-94C4-F7D4742307ED}" presName="compNode" presStyleCnt="0"/>
      <dgm:spPr/>
    </dgm:pt>
    <dgm:pt modelId="{ED3FF352-3383-4CA5-B3C7-AE1B951C14FD}" type="pres">
      <dgm:prSet presAssocID="{346204EE-8E75-4098-94C4-F7D4742307ED}" presName="bgRect" presStyleLbl="bgShp" presStyleIdx="1" presStyleCnt="4"/>
      <dgm:spPr/>
    </dgm:pt>
    <dgm:pt modelId="{231AD5E2-BFD7-44A9-9E94-29286FCF050C}" type="pres">
      <dgm:prSet presAssocID="{346204EE-8E75-4098-94C4-F7D4742307ED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BA6A5AC-AC82-49B8-90E6-4EC91AD4A609}" type="pres">
      <dgm:prSet presAssocID="{346204EE-8E75-4098-94C4-F7D4742307ED}" presName="spaceRect" presStyleCnt="0"/>
      <dgm:spPr/>
    </dgm:pt>
    <dgm:pt modelId="{F1F44779-6516-430F-9448-B857B5C8CDF5}" type="pres">
      <dgm:prSet presAssocID="{346204EE-8E75-4098-94C4-F7D4742307ED}" presName="parTx" presStyleLbl="revTx" presStyleIdx="1" presStyleCnt="4">
        <dgm:presLayoutVars>
          <dgm:chMax val="0"/>
          <dgm:chPref val="0"/>
        </dgm:presLayoutVars>
      </dgm:prSet>
      <dgm:spPr/>
    </dgm:pt>
    <dgm:pt modelId="{170CFA4B-0A97-4DDC-BBCD-E40954A027B7}" type="pres">
      <dgm:prSet presAssocID="{5F251BDB-9871-4115-82C2-99A408DB216E}" presName="sibTrans" presStyleCnt="0"/>
      <dgm:spPr/>
    </dgm:pt>
    <dgm:pt modelId="{5316A040-3CD1-4267-AE5E-8DB64F4CB4ED}" type="pres">
      <dgm:prSet presAssocID="{3DCC130E-1947-42E7-8EF3-FD75C15B61EA}" presName="compNode" presStyleCnt="0"/>
      <dgm:spPr/>
    </dgm:pt>
    <dgm:pt modelId="{76043D59-FE1D-46E9-9263-4A3508D1C473}" type="pres">
      <dgm:prSet presAssocID="{3DCC130E-1947-42E7-8EF3-FD75C15B61EA}" presName="bgRect" presStyleLbl="bgShp" presStyleIdx="2" presStyleCnt="4"/>
      <dgm:spPr/>
    </dgm:pt>
    <dgm:pt modelId="{1E9195AC-3E2D-4846-A8C9-2D250384A2BC}" type="pres">
      <dgm:prSet presAssocID="{3DCC130E-1947-42E7-8EF3-FD75C15B61EA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lly with solid fill"/>
        </a:ext>
      </dgm:extLst>
    </dgm:pt>
    <dgm:pt modelId="{F9A77EED-1A5D-4810-9AC9-C4B72FDF9A4E}" type="pres">
      <dgm:prSet presAssocID="{3DCC130E-1947-42E7-8EF3-FD75C15B61EA}" presName="spaceRect" presStyleCnt="0"/>
      <dgm:spPr/>
    </dgm:pt>
    <dgm:pt modelId="{2DFA0812-EB5C-4A8F-91E1-60968B9CE90C}" type="pres">
      <dgm:prSet presAssocID="{3DCC130E-1947-42E7-8EF3-FD75C15B61EA}" presName="parTx" presStyleLbl="revTx" presStyleIdx="2" presStyleCnt="4">
        <dgm:presLayoutVars>
          <dgm:chMax val="0"/>
          <dgm:chPref val="0"/>
        </dgm:presLayoutVars>
      </dgm:prSet>
      <dgm:spPr/>
    </dgm:pt>
    <dgm:pt modelId="{C0F96DD7-20D3-4597-AFC6-D008BD247155}" type="pres">
      <dgm:prSet presAssocID="{7108E287-5A4E-4A37-AA8E-EF5B042D9E81}" presName="sibTrans" presStyleCnt="0"/>
      <dgm:spPr/>
    </dgm:pt>
    <dgm:pt modelId="{06C23F4D-CA6A-4923-A22F-F2B2C738E6C0}" type="pres">
      <dgm:prSet presAssocID="{E511C29C-8696-4ECC-92AB-95FFBC3FB154}" presName="compNode" presStyleCnt="0"/>
      <dgm:spPr/>
    </dgm:pt>
    <dgm:pt modelId="{01F3AEFA-CE0B-4F4B-80F2-68E2E7669B3E}" type="pres">
      <dgm:prSet presAssocID="{E511C29C-8696-4ECC-92AB-95FFBC3FB154}" presName="bgRect" presStyleLbl="bgShp" presStyleIdx="3" presStyleCnt="4" custLinFactNeighborX="-65990" custLinFactNeighborY="15768"/>
      <dgm:spPr/>
    </dgm:pt>
    <dgm:pt modelId="{DB2621C4-3B7C-452A-A9F5-A4595C76187C}" type="pres">
      <dgm:prSet presAssocID="{E511C29C-8696-4ECC-92AB-95FFBC3FB15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F6CA8909-EF1F-4929-AD20-DC04A151E4A5}" type="pres">
      <dgm:prSet presAssocID="{E511C29C-8696-4ECC-92AB-95FFBC3FB154}" presName="spaceRect" presStyleCnt="0"/>
      <dgm:spPr/>
    </dgm:pt>
    <dgm:pt modelId="{81C7AB6A-4483-49E6-9054-F4AF7EAEA027}" type="pres">
      <dgm:prSet presAssocID="{E511C29C-8696-4ECC-92AB-95FFBC3FB15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C20EC1E-FE31-4EAF-AD3B-17BD54B42928}" type="presOf" srcId="{346204EE-8E75-4098-94C4-F7D4742307ED}" destId="{F1F44779-6516-430F-9448-B857B5C8CDF5}" srcOrd="0" destOrd="0" presId="urn:microsoft.com/office/officeart/2018/2/layout/IconVerticalSolidList"/>
    <dgm:cxn modelId="{62124635-E439-4772-8E95-520FBC963BB1}" srcId="{BE3180B7-FD2C-4406-BA10-D1F03E3E2A1B}" destId="{E511C29C-8696-4ECC-92AB-95FFBC3FB154}" srcOrd="3" destOrd="0" parTransId="{2C8F29D9-25F1-48BC-BFA3-37283325BD6D}" sibTransId="{0115F1E8-EF0A-456D-A6EA-15188FFBA3F5}"/>
    <dgm:cxn modelId="{F618FD5C-0C40-4352-A33B-B320D99B2551}" type="presOf" srcId="{3DCC130E-1947-42E7-8EF3-FD75C15B61EA}" destId="{2DFA0812-EB5C-4A8F-91E1-60968B9CE90C}" srcOrd="0" destOrd="0" presId="urn:microsoft.com/office/officeart/2018/2/layout/IconVerticalSolidList"/>
    <dgm:cxn modelId="{D79E2460-D084-415C-B0E2-15115AE5C800}" srcId="{BE3180B7-FD2C-4406-BA10-D1F03E3E2A1B}" destId="{7E393561-2136-4FCD-8F39-0240BB0B9F31}" srcOrd="0" destOrd="0" parTransId="{2969CD0F-F9E3-490F-B60A-14291EADC92C}" sibTransId="{890FC7AD-9EF3-4EAE-BB3E-227C9E9EA415}"/>
    <dgm:cxn modelId="{DB549568-EB82-46B7-9128-199B5A527250}" type="presOf" srcId="{E511C29C-8696-4ECC-92AB-95FFBC3FB154}" destId="{81C7AB6A-4483-49E6-9054-F4AF7EAEA027}" srcOrd="0" destOrd="0" presId="urn:microsoft.com/office/officeart/2018/2/layout/IconVerticalSolidList"/>
    <dgm:cxn modelId="{B5044874-B9AF-4403-B5FA-A2FB97051D5B}" type="presOf" srcId="{BE3180B7-FD2C-4406-BA10-D1F03E3E2A1B}" destId="{C3F3698B-8A21-48C8-9535-E5ADEFFC0C5B}" srcOrd="0" destOrd="0" presId="urn:microsoft.com/office/officeart/2018/2/layout/IconVerticalSolidList"/>
    <dgm:cxn modelId="{ADA3DF79-CE6B-4853-A153-E774D9480F49}" srcId="{BE3180B7-FD2C-4406-BA10-D1F03E3E2A1B}" destId="{346204EE-8E75-4098-94C4-F7D4742307ED}" srcOrd="1" destOrd="0" parTransId="{EB989137-DCD4-493B-AEC0-8BDFCEEBD7AB}" sibTransId="{5F251BDB-9871-4115-82C2-99A408DB216E}"/>
    <dgm:cxn modelId="{EC5FC984-966A-41B3-BD4F-F9CD729E0210}" type="presOf" srcId="{7E393561-2136-4FCD-8F39-0240BB0B9F31}" destId="{D33F1271-2327-40A8-BBB2-A3B2E76D917D}" srcOrd="0" destOrd="0" presId="urn:microsoft.com/office/officeart/2018/2/layout/IconVerticalSolidList"/>
    <dgm:cxn modelId="{624D2BAE-0113-47BA-B705-43D5C976A3D6}" srcId="{BE3180B7-FD2C-4406-BA10-D1F03E3E2A1B}" destId="{3DCC130E-1947-42E7-8EF3-FD75C15B61EA}" srcOrd="2" destOrd="0" parTransId="{59587CA5-946E-4CD3-9BB5-68C8B2B0136D}" sibTransId="{7108E287-5A4E-4A37-AA8E-EF5B042D9E81}"/>
    <dgm:cxn modelId="{E031C611-A75B-4828-BE56-2C37D8FCC3E2}" type="presParOf" srcId="{C3F3698B-8A21-48C8-9535-E5ADEFFC0C5B}" destId="{35AA48B0-1099-4D9F-95C1-3B814D168509}" srcOrd="0" destOrd="0" presId="urn:microsoft.com/office/officeart/2018/2/layout/IconVerticalSolidList"/>
    <dgm:cxn modelId="{7C6EC6A3-6D42-429A-9981-1A1013F06CFB}" type="presParOf" srcId="{35AA48B0-1099-4D9F-95C1-3B814D168509}" destId="{5E5F8DA6-5602-466F-954F-D9F04AB6F6C9}" srcOrd="0" destOrd="0" presId="urn:microsoft.com/office/officeart/2018/2/layout/IconVerticalSolidList"/>
    <dgm:cxn modelId="{ED81EE5D-823A-4EB7-8D30-3E86BA84253D}" type="presParOf" srcId="{35AA48B0-1099-4D9F-95C1-3B814D168509}" destId="{19721498-6039-4823-B611-40D7FD958E32}" srcOrd="1" destOrd="0" presId="urn:microsoft.com/office/officeart/2018/2/layout/IconVerticalSolidList"/>
    <dgm:cxn modelId="{47E1A34E-8D69-41CB-94D4-4EFB9E95FE28}" type="presParOf" srcId="{35AA48B0-1099-4D9F-95C1-3B814D168509}" destId="{2A34D6D2-D5D2-48D5-B50D-66BE822E73D8}" srcOrd="2" destOrd="0" presId="urn:microsoft.com/office/officeart/2018/2/layout/IconVerticalSolidList"/>
    <dgm:cxn modelId="{228D3343-5B7D-4B66-BF8F-59D21C1F5FEC}" type="presParOf" srcId="{35AA48B0-1099-4D9F-95C1-3B814D168509}" destId="{D33F1271-2327-40A8-BBB2-A3B2E76D917D}" srcOrd="3" destOrd="0" presId="urn:microsoft.com/office/officeart/2018/2/layout/IconVerticalSolidList"/>
    <dgm:cxn modelId="{41C5BCF6-3676-4B44-A289-856251BC90B8}" type="presParOf" srcId="{C3F3698B-8A21-48C8-9535-E5ADEFFC0C5B}" destId="{59604172-F7DB-411D-A9D7-D6465D8E4046}" srcOrd="1" destOrd="0" presId="urn:microsoft.com/office/officeart/2018/2/layout/IconVerticalSolidList"/>
    <dgm:cxn modelId="{EAF01628-617E-4183-84D4-84AD5DB23DDC}" type="presParOf" srcId="{C3F3698B-8A21-48C8-9535-E5ADEFFC0C5B}" destId="{FDFB4A72-E01A-422E-863F-5FD48990F7F0}" srcOrd="2" destOrd="0" presId="urn:microsoft.com/office/officeart/2018/2/layout/IconVerticalSolidList"/>
    <dgm:cxn modelId="{4000CEA8-0FAC-4A5B-9B9C-8EF3FE3F66F1}" type="presParOf" srcId="{FDFB4A72-E01A-422E-863F-5FD48990F7F0}" destId="{ED3FF352-3383-4CA5-B3C7-AE1B951C14FD}" srcOrd="0" destOrd="0" presId="urn:microsoft.com/office/officeart/2018/2/layout/IconVerticalSolidList"/>
    <dgm:cxn modelId="{04A73617-304E-44FD-A15A-621E1CA1C48F}" type="presParOf" srcId="{FDFB4A72-E01A-422E-863F-5FD48990F7F0}" destId="{231AD5E2-BFD7-44A9-9E94-29286FCF050C}" srcOrd="1" destOrd="0" presId="urn:microsoft.com/office/officeart/2018/2/layout/IconVerticalSolidList"/>
    <dgm:cxn modelId="{195B9922-A67E-41E0-B627-E7BDE45594E7}" type="presParOf" srcId="{FDFB4A72-E01A-422E-863F-5FD48990F7F0}" destId="{BBA6A5AC-AC82-49B8-90E6-4EC91AD4A609}" srcOrd="2" destOrd="0" presId="urn:microsoft.com/office/officeart/2018/2/layout/IconVerticalSolidList"/>
    <dgm:cxn modelId="{0EAC4A18-1789-4B2A-A0B4-72B8E3BECF0D}" type="presParOf" srcId="{FDFB4A72-E01A-422E-863F-5FD48990F7F0}" destId="{F1F44779-6516-430F-9448-B857B5C8CDF5}" srcOrd="3" destOrd="0" presId="urn:microsoft.com/office/officeart/2018/2/layout/IconVerticalSolidList"/>
    <dgm:cxn modelId="{0FAA89D6-C5B8-43DE-8196-F06544CCB387}" type="presParOf" srcId="{C3F3698B-8A21-48C8-9535-E5ADEFFC0C5B}" destId="{170CFA4B-0A97-4DDC-BBCD-E40954A027B7}" srcOrd="3" destOrd="0" presId="urn:microsoft.com/office/officeart/2018/2/layout/IconVerticalSolidList"/>
    <dgm:cxn modelId="{D3568E87-006C-4904-B4E7-AEE819BB0A79}" type="presParOf" srcId="{C3F3698B-8A21-48C8-9535-E5ADEFFC0C5B}" destId="{5316A040-3CD1-4267-AE5E-8DB64F4CB4ED}" srcOrd="4" destOrd="0" presId="urn:microsoft.com/office/officeart/2018/2/layout/IconVerticalSolidList"/>
    <dgm:cxn modelId="{649A8EA6-8A11-4A01-BC6B-C6C9B1E18C3D}" type="presParOf" srcId="{5316A040-3CD1-4267-AE5E-8DB64F4CB4ED}" destId="{76043D59-FE1D-46E9-9263-4A3508D1C473}" srcOrd="0" destOrd="0" presId="urn:microsoft.com/office/officeart/2018/2/layout/IconVerticalSolidList"/>
    <dgm:cxn modelId="{0EBFE4F7-8D9F-4D9A-8AE5-E4A6F3C8CBC0}" type="presParOf" srcId="{5316A040-3CD1-4267-AE5E-8DB64F4CB4ED}" destId="{1E9195AC-3E2D-4846-A8C9-2D250384A2BC}" srcOrd="1" destOrd="0" presId="urn:microsoft.com/office/officeart/2018/2/layout/IconVerticalSolidList"/>
    <dgm:cxn modelId="{1936A581-9C95-4631-8DEE-D0EFDF5CFED7}" type="presParOf" srcId="{5316A040-3CD1-4267-AE5E-8DB64F4CB4ED}" destId="{F9A77EED-1A5D-4810-9AC9-C4B72FDF9A4E}" srcOrd="2" destOrd="0" presId="urn:microsoft.com/office/officeart/2018/2/layout/IconVerticalSolidList"/>
    <dgm:cxn modelId="{930A4236-B019-48B3-B94C-D14E5570FB94}" type="presParOf" srcId="{5316A040-3CD1-4267-AE5E-8DB64F4CB4ED}" destId="{2DFA0812-EB5C-4A8F-91E1-60968B9CE90C}" srcOrd="3" destOrd="0" presId="urn:microsoft.com/office/officeart/2018/2/layout/IconVerticalSolidList"/>
    <dgm:cxn modelId="{07AFE063-44CE-46B1-939E-FBEA6DED74BB}" type="presParOf" srcId="{C3F3698B-8A21-48C8-9535-E5ADEFFC0C5B}" destId="{C0F96DD7-20D3-4597-AFC6-D008BD247155}" srcOrd="5" destOrd="0" presId="urn:microsoft.com/office/officeart/2018/2/layout/IconVerticalSolidList"/>
    <dgm:cxn modelId="{D596A7CB-DE56-40D5-834C-4D9DAF2FA98F}" type="presParOf" srcId="{C3F3698B-8A21-48C8-9535-E5ADEFFC0C5B}" destId="{06C23F4D-CA6A-4923-A22F-F2B2C738E6C0}" srcOrd="6" destOrd="0" presId="urn:microsoft.com/office/officeart/2018/2/layout/IconVerticalSolidList"/>
    <dgm:cxn modelId="{CC5B8EB9-46F1-4C9D-9311-C13D19457A6C}" type="presParOf" srcId="{06C23F4D-CA6A-4923-A22F-F2B2C738E6C0}" destId="{01F3AEFA-CE0B-4F4B-80F2-68E2E7669B3E}" srcOrd="0" destOrd="0" presId="urn:microsoft.com/office/officeart/2018/2/layout/IconVerticalSolidList"/>
    <dgm:cxn modelId="{40450AD4-C5DA-44AB-9666-5CE231060954}" type="presParOf" srcId="{06C23F4D-CA6A-4923-A22F-F2B2C738E6C0}" destId="{DB2621C4-3B7C-452A-A9F5-A4595C76187C}" srcOrd="1" destOrd="0" presId="urn:microsoft.com/office/officeart/2018/2/layout/IconVerticalSolidList"/>
    <dgm:cxn modelId="{B9690151-17EC-4D29-B934-C758EE6A9717}" type="presParOf" srcId="{06C23F4D-CA6A-4923-A22F-F2B2C738E6C0}" destId="{F6CA8909-EF1F-4929-AD20-DC04A151E4A5}" srcOrd="2" destOrd="0" presId="urn:microsoft.com/office/officeart/2018/2/layout/IconVerticalSolidList"/>
    <dgm:cxn modelId="{FC29F537-CC0E-4665-85F9-023504F21257}" type="presParOf" srcId="{06C23F4D-CA6A-4923-A22F-F2B2C738E6C0}" destId="{81C7AB6A-4483-49E6-9054-F4AF7EAEA0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AE24BC-E3EA-4E43-B4AE-A50D3E9C3B7E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9308BF4-BCB9-E443-8E1B-F06E57E857DC}">
      <dgm:prSet custT="1"/>
      <dgm:spPr/>
      <dgm:t>
        <a:bodyPr/>
        <a:lstStyle/>
        <a:p>
          <a:r>
            <a:rPr lang="en-US" sz="1800" b="1" dirty="0" err="1"/>
            <a:t>Mwyafrif</a:t>
          </a:r>
          <a:r>
            <a:rPr lang="en-US" sz="1800" b="1" dirty="0"/>
            <a:t> D</a:t>
          </a:r>
        </a:p>
        <a:p>
          <a:r>
            <a:rPr lang="en-GB" sz="1600" b="1" dirty="0"/>
            <a:t>Peirianneg Sifil </a:t>
          </a:r>
          <a:r>
            <a:rPr lang="en-GB" sz="1600" b="0" dirty="0" err="1"/>
            <a:t>yw'r</a:t>
          </a:r>
          <a:r>
            <a:rPr lang="en-GB" sz="1600" b="0" dirty="0"/>
            <a:t> </a:t>
          </a:r>
          <a:r>
            <a:rPr lang="en-GB" sz="1600" b="0" dirty="0" err="1"/>
            <a:t>pwnc</a:t>
          </a:r>
          <a:r>
            <a:rPr lang="en-GB" sz="1600" b="0" dirty="0"/>
            <a:t> </a:t>
          </a:r>
          <a:r>
            <a:rPr lang="en-GB" sz="1600" b="0" dirty="0" err="1"/>
            <a:t>i</a:t>
          </a:r>
          <a:r>
            <a:rPr lang="en-GB" sz="1600" b="0" dirty="0"/>
            <a:t> chi! Rydych </a:t>
          </a:r>
          <a:r>
            <a:rPr lang="en-GB" sz="1600" b="0" dirty="0" err="1"/>
            <a:t>chi'n</a:t>
          </a:r>
          <a:r>
            <a:rPr lang="en-GB" sz="1600" b="0" dirty="0"/>
            <a:t> </a:t>
          </a:r>
          <a:r>
            <a:rPr lang="en-GB" sz="1600" b="0" dirty="0" err="1"/>
            <a:t>datrys</a:t>
          </a:r>
          <a:r>
            <a:rPr lang="en-GB" sz="1600" b="0" dirty="0"/>
            <a:t> </a:t>
          </a:r>
          <a:r>
            <a:rPr lang="en-GB" sz="1600" b="0" dirty="0" err="1"/>
            <a:t>problemau</a:t>
          </a:r>
          <a:r>
            <a:rPr lang="en-GB" sz="1600" b="0" dirty="0"/>
            <a:t> ac </a:t>
          </a:r>
          <a:r>
            <a:rPr lang="en-GB" sz="1600" b="0" dirty="0" err="1"/>
            <a:t>eisiau</a:t>
          </a:r>
          <a:r>
            <a:rPr lang="en-GB" sz="1600" b="0" dirty="0"/>
            <a:t> </a:t>
          </a:r>
          <a:r>
            <a:rPr lang="en-GB" sz="1600" b="0" dirty="0" err="1"/>
            <a:t>gwneud</a:t>
          </a:r>
          <a:r>
            <a:rPr lang="en-GB" sz="1600" b="0" dirty="0"/>
            <a:t> </a:t>
          </a:r>
          <a:r>
            <a:rPr lang="en-GB" sz="1600" b="0" dirty="0" err="1"/>
            <a:t>gwahaniaeth</a:t>
          </a:r>
          <a:r>
            <a:rPr lang="en-GB" sz="1600" b="0" dirty="0"/>
            <a:t> go </a:t>
          </a:r>
          <a:r>
            <a:rPr lang="en-GB" sz="1600" b="0" dirty="0" err="1"/>
            <a:t>iawn</a:t>
          </a:r>
          <a:r>
            <a:rPr lang="en-GB" sz="1600" b="0" dirty="0"/>
            <a:t>. </a:t>
          </a:r>
          <a:r>
            <a:rPr lang="en-GB" sz="1600" b="0" dirty="0" err="1"/>
            <a:t>Mae'r</a:t>
          </a:r>
          <a:r>
            <a:rPr lang="en-GB" sz="1600" b="0" dirty="0"/>
            <a:t> </a:t>
          </a:r>
          <a:r>
            <a:rPr lang="en-GB" sz="1600" b="0" dirty="0" err="1"/>
            <a:t>potensial</a:t>
          </a:r>
          <a:r>
            <a:rPr lang="en-GB" sz="1600" b="0" dirty="0"/>
            <a:t> </a:t>
          </a:r>
          <a:r>
            <a:rPr lang="en-GB" sz="1600" b="0" dirty="0" err="1"/>
            <a:t>yn</a:t>
          </a:r>
          <a:r>
            <a:rPr lang="en-GB" sz="1600" b="0" dirty="0"/>
            <a:t> </a:t>
          </a:r>
          <a:r>
            <a:rPr lang="en-GB" sz="1600" b="0" dirty="0" err="1"/>
            <a:t>enfawr</a:t>
          </a:r>
          <a:r>
            <a:rPr lang="en-GB" sz="1600" b="0" dirty="0"/>
            <a:t>; o </a:t>
          </a:r>
          <a:r>
            <a:rPr lang="en-GB" sz="1600" b="0" dirty="0" err="1"/>
            <a:t>ffyrdd</a:t>
          </a:r>
          <a:r>
            <a:rPr lang="en-GB" sz="1600" b="0" dirty="0"/>
            <a:t> </a:t>
          </a:r>
          <a:r>
            <a:rPr lang="en-GB" sz="1600" b="0" dirty="0" err="1"/>
            <a:t>i</a:t>
          </a:r>
          <a:r>
            <a:rPr lang="en-GB" sz="1600" b="0" dirty="0"/>
            <a:t> </a:t>
          </a:r>
          <a:r>
            <a:rPr lang="en-GB" sz="1600" b="0" dirty="0" err="1"/>
            <a:t>rolercosters</a:t>
          </a:r>
          <a:r>
            <a:rPr lang="en-GB" sz="1600" b="0" dirty="0"/>
            <a:t> </a:t>
          </a:r>
          <a:r>
            <a:rPr lang="en-GB" sz="1600" b="0" dirty="0" err="1"/>
            <a:t>i</a:t>
          </a:r>
          <a:r>
            <a:rPr lang="en-GB" sz="1600" b="0" dirty="0"/>
            <a:t> </a:t>
          </a:r>
          <a:r>
            <a:rPr lang="en-GB" sz="1600" b="0" dirty="0" err="1"/>
            <a:t>ynni</a:t>
          </a:r>
          <a:r>
            <a:rPr lang="en-GB" sz="1600" b="0" dirty="0"/>
            <a:t> </a:t>
          </a:r>
          <a:r>
            <a:rPr lang="en-GB" sz="1600" b="0" dirty="0" err="1"/>
            <a:t>adnewyddadwy</a:t>
          </a:r>
          <a:r>
            <a:rPr lang="en-GB" sz="1600" b="0" dirty="0"/>
            <a:t>, </a:t>
          </a:r>
          <a:r>
            <a:rPr lang="en-GB" sz="1600" b="0" dirty="0" err="1"/>
            <a:t>byddai</a:t>
          </a:r>
          <a:r>
            <a:rPr lang="en-GB" sz="1600" b="0" dirty="0"/>
            <a:t> </a:t>
          </a:r>
          <a:r>
            <a:rPr lang="en-GB" sz="1600" b="0" dirty="0" err="1"/>
            <a:t>eich</a:t>
          </a:r>
          <a:r>
            <a:rPr lang="en-GB" sz="1600" b="0" dirty="0"/>
            <a:t> </a:t>
          </a:r>
          <a:r>
            <a:rPr lang="en-GB" sz="1600" b="0" dirty="0" err="1"/>
            <a:t>gwaith</a:t>
          </a:r>
          <a:r>
            <a:rPr lang="en-GB" sz="1600" b="0" dirty="0"/>
            <a:t> </a:t>
          </a:r>
          <a:r>
            <a:rPr lang="en-GB" sz="1600" b="0" dirty="0" err="1"/>
            <a:t>fel</a:t>
          </a:r>
          <a:r>
            <a:rPr lang="en-GB" sz="1600" b="0" dirty="0"/>
            <a:t> Peiriannydd Sifil </a:t>
          </a:r>
          <a:r>
            <a:rPr lang="en-GB" sz="1600" b="0" dirty="0" err="1"/>
            <a:t>yn</a:t>
          </a:r>
          <a:r>
            <a:rPr lang="en-GB" sz="1600" b="0" dirty="0"/>
            <a:t> </a:t>
          </a:r>
          <a:r>
            <a:rPr lang="en-GB" sz="1600" b="0" dirty="0" err="1"/>
            <a:t>newid</a:t>
          </a:r>
          <a:r>
            <a:rPr lang="en-GB" sz="1600" b="0" dirty="0"/>
            <a:t> </a:t>
          </a:r>
          <a:r>
            <a:rPr lang="en-GB" sz="1600" b="0" dirty="0" err="1"/>
            <a:t>bywydau</a:t>
          </a:r>
          <a:r>
            <a:rPr lang="en-GB" sz="1600" b="0" dirty="0"/>
            <a:t>!</a:t>
          </a:r>
        </a:p>
      </dgm:t>
    </dgm:pt>
    <dgm:pt modelId="{80E136EB-AA0B-9440-9AD6-35D19886EA89}" type="parTrans" cxnId="{F3407AF9-FFD4-F94C-BFA5-86F7715F574D}">
      <dgm:prSet/>
      <dgm:spPr/>
      <dgm:t>
        <a:bodyPr/>
        <a:lstStyle/>
        <a:p>
          <a:endParaRPr lang="en-GB"/>
        </a:p>
      </dgm:t>
    </dgm:pt>
    <dgm:pt modelId="{97A84E87-80A7-F546-8B23-EE17452C904B}" type="sibTrans" cxnId="{F3407AF9-FFD4-F94C-BFA5-86F7715F574D}">
      <dgm:prSet/>
      <dgm:spPr/>
      <dgm:t>
        <a:bodyPr/>
        <a:lstStyle/>
        <a:p>
          <a:endParaRPr lang="en-GB"/>
        </a:p>
      </dgm:t>
    </dgm:pt>
    <dgm:pt modelId="{7407FB6E-F169-E849-8BAA-E5E654FF1EC9}">
      <dgm:prSet custT="1"/>
      <dgm:spPr/>
      <dgm:t>
        <a:bodyPr/>
        <a:lstStyle/>
        <a:p>
          <a:r>
            <a:rPr lang="en-US" sz="1800" b="1" dirty="0" err="1"/>
            <a:t>Mwyafrif</a:t>
          </a:r>
          <a:r>
            <a:rPr lang="en-US" sz="1800" b="1" dirty="0"/>
            <a:t> E</a:t>
          </a:r>
        </a:p>
        <a:p>
          <a:r>
            <a:rPr lang="en-GB" sz="1600" dirty="0"/>
            <a:t>Rydych </a:t>
          </a:r>
          <a:r>
            <a:rPr lang="en-GB" sz="1600" dirty="0" err="1"/>
            <a:t>chi'n</a:t>
          </a:r>
          <a:r>
            <a:rPr lang="en-GB" sz="1600" dirty="0"/>
            <a:t> </a:t>
          </a:r>
          <a:r>
            <a:rPr lang="en-GB" sz="1600" dirty="0" err="1"/>
            <a:t>swnio</a:t>
          </a:r>
          <a:r>
            <a:rPr lang="en-GB" sz="1600" dirty="0"/>
            <a:t> </a:t>
          </a:r>
          <a:r>
            <a:rPr lang="en-GB" sz="1600" dirty="0" err="1"/>
            <a:t>fel</a:t>
          </a:r>
          <a:r>
            <a:rPr lang="en-GB" sz="1600" dirty="0"/>
            <a:t> </a:t>
          </a:r>
          <a:r>
            <a:rPr lang="en-GB" sz="1600" b="1" dirty="0" err="1"/>
            <a:t>Peiriannydd</a:t>
          </a:r>
          <a:r>
            <a:rPr lang="en-GB" sz="1600" b="1" dirty="0"/>
            <a:t> </a:t>
          </a:r>
          <a:r>
            <a:rPr lang="en-GB" sz="1600" b="1" dirty="0" err="1"/>
            <a:t>Trydanol</a:t>
          </a:r>
          <a:r>
            <a:rPr lang="en-GB" sz="1600" b="1" dirty="0"/>
            <a:t>! </a:t>
          </a:r>
          <a:r>
            <a:rPr lang="en-GB" sz="1600" dirty="0"/>
            <a:t>Rydych chi </a:t>
          </a:r>
          <a:r>
            <a:rPr lang="en-GB" sz="1600" dirty="0" err="1"/>
            <a:t>wrth</a:t>
          </a:r>
          <a:r>
            <a:rPr lang="en-GB" sz="1600" dirty="0"/>
            <a:t> </a:t>
          </a:r>
          <a:r>
            <a:rPr lang="en-GB" sz="1600" dirty="0" err="1"/>
            <a:t>eich</a:t>
          </a:r>
          <a:r>
            <a:rPr lang="en-GB" sz="1600" dirty="0"/>
            <a:t> </a:t>
          </a:r>
          <a:r>
            <a:rPr lang="en-GB" sz="1600" dirty="0" err="1"/>
            <a:t>bodd</a:t>
          </a:r>
          <a:r>
            <a:rPr lang="en-GB" sz="1600" dirty="0"/>
            <a:t> â </a:t>
          </a:r>
          <a:r>
            <a:rPr lang="en-GB" sz="1600" dirty="0" err="1"/>
            <a:t>thechnoleg</a:t>
          </a:r>
          <a:r>
            <a:rPr lang="en-GB" sz="1600" dirty="0"/>
            <a:t> ac </a:t>
          </a:r>
          <a:r>
            <a:rPr lang="en-GB" sz="1600" dirty="0" err="1"/>
            <a:t>yn</a:t>
          </a:r>
          <a:r>
            <a:rPr lang="en-GB" sz="1600" dirty="0"/>
            <a:t> </a:t>
          </a:r>
          <a:r>
            <a:rPr lang="en-GB" sz="1600" dirty="0" err="1"/>
            <a:t>cael</a:t>
          </a:r>
          <a:r>
            <a:rPr lang="en-GB" sz="1600" dirty="0"/>
            <a:t> </a:t>
          </a:r>
          <a:r>
            <a:rPr lang="en-GB" sz="1600" dirty="0" err="1"/>
            <a:t>eich</a:t>
          </a:r>
          <a:r>
            <a:rPr lang="en-GB" sz="1600" dirty="0"/>
            <a:t> </a:t>
          </a:r>
          <a:r>
            <a:rPr lang="en-GB" sz="1600" dirty="0" err="1"/>
            <a:t>swyno</a:t>
          </a:r>
          <a:r>
            <a:rPr lang="en-GB" sz="1600" dirty="0"/>
            <a:t> </a:t>
          </a:r>
          <a:r>
            <a:rPr lang="en-GB" sz="1600" dirty="0" err="1"/>
            <a:t>gan</a:t>
          </a:r>
          <a:r>
            <a:rPr lang="en-GB" sz="1600" dirty="0"/>
            <a:t> </a:t>
          </a:r>
          <a:r>
            <a:rPr lang="en-GB" sz="1600" dirty="0" err="1"/>
            <a:t>ddyfeisiau</a:t>
          </a:r>
          <a:r>
            <a:rPr lang="en-GB" sz="1600" dirty="0"/>
            <a:t> </a:t>
          </a:r>
          <a:r>
            <a:rPr lang="en-GB" sz="1600" dirty="0" err="1"/>
            <a:t>arloesol</a:t>
          </a:r>
          <a:r>
            <a:rPr lang="en-GB" sz="1600" dirty="0"/>
            <a:t>. </a:t>
          </a:r>
          <a:r>
            <a:rPr lang="en-GB" sz="1600" dirty="0" err="1"/>
            <a:t>Mewn</a:t>
          </a:r>
          <a:r>
            <a:rPr lang="en-GB" sz="1600" dirty="0"/>
            <a:t> </a:t>
          </a:r>
          <a:r>
            <a:rPr lang="en-GB" sz="1600" dirty="0" err="1"/>
            <a:t>peirianneg</a:t>
          </a:r>
          <a:r>
            <a:rPr lang="en-GB" sz="1600" dirty="0"/>
            <a:t> </a:t>
          </a:r>
          <a:r>
            <a:rPr lang="en-GB" sz="1600" dirty="0" err="1"/>
            <a:t>drydanol</a:t>
          </a:r>
          <a:r>
            <a:rPr lang="en-GB" sz="1600" dirty="0"/>
            <a:t>, </a:t>
          </a:r>
          <a:r>
            <a:rPr lang="en-GB" sz="1600" dirty="0" err="1"/>
            <a:t>gallech</a:t>
          </a:r>
          <a:r>
            <a:rPr lang="en-GB" sz="1600" dirty="0"/>
            <a:t> chi </a:t>
          </a:r>
          <a:r>
            <a:rPr lang="en-GB" sz="1600" dirty="0" err="1"/>
            <a:t>fod</a:t>
          </a:r>
          <a:r>
            <a:rPr lang="en-GB" sz="1600" dirty="0"/>
            <a:t> </a:t>
          </a:r>
          <a:r>
            <a:rPr lang="en-GB" sz="1600" dirty="0" err="1"/>
            <a:t>yn</a:t>
          </a:r>
          <a:r>
            <a:rPr lang="en-GB" sz="1600" dirty="0"/>
            <a:t> </a:t>
          </a:r>
          <a:r>
            <a:rPr lang="en-GB" sz="1600" dirty="0" err="1"/>
            <a:t>gwella</a:t>
          </a:r>
          <a:r>
            <a:rPr lang="en-GB" sz="1600" dirty="0"/>
            <a:t> </a:t>
          </a:r>
          <a:r>
            <a:rPr lang="en-GB" sz="1600" dirty="0" err="1"/>
            <a:t>cywirdeb</a:t>
          </a:r>
          <a:r>
            <a:rPr lang="en-GB" sz="1600" dirty="0"/>
            <a:t> </a:t>
          </a:r>
          <a:r>
            <a:rPr lang="en-GB" sz="1600" dirty="0" err="1"/>
            <a:t>lloerennau</a:t>
          </a:r>
          <a:r>
            <a:rPr lang="en-GB" sz="1600" dirty="0"/>
            <a:t> GPS </a:t>
          </a:r>
          <a:r>
            <a:rPr lang="en-GB" sz="1600" dirty="0" err="1"/>
            <a:t>neu'n</a:t>
          </a:r>
          <a:r>
            <a:rPr lang="en-GB" sz="1600" dirty="0"/>
            <a:t> </a:t>
          </a:r>
          <a:r>
            <a:rPr lang="en-GB" sz="1600" dirty="0" err="1"/>
            <a:t>creu</a:t>
          </a:r>
          <a:r>
            <a:rPr lang="en-GB" sz="1600" dirty="0"/>
            <a:t> </a:t>
          </a:r>
          <a:r>
            <a:rPr lang="en-GB" sz="1600" dirty="0" err="1"/>
            <a:t>sglodion</a:t>
          </a:r>
          <a:r>
            <a:rPr lang="en-GB" sz="1600" dirty="0"/>
            <a:t> </a:t>
          </a:r>
          <a:r>
            <a:rPr lang="en-GB" sz="1600" dirty="0" err="1"/>
            <a:t>cyflym</a:t>
          </a:r>
          <a:r>
            <a:rPr lang="en-GB" sz="1600" dirty="0"/>
            <a:t> </a:t>
          </a:r>
          <a:r>
            <a:rPr lang="en-GB" sz="1600" dirty="0" err="1"/>
            <a:t>iawn</a:t>
          </a:r>
          <a:r>
            <a:rPr lang="en-GB" sz="1600" dirty="0"/>
            <a:t> </a:t>
          </a:r>
          <a:r>
            <a:rPr lang="en-GB" sz="1600" dirty="0" err="1"/>
            <a:t>ar</a:t>
          </a:r>
          <a:r>
            <a:rPr lang="en-GB" sz="1600" dirty="0"/>
            <a:t> </a:t>
          </a:r>
          <a:r>
            <a:rPr lang="en-GB" sz="1600" dirty="0" err="1"/>
            <a:t>gyfer</a:t>
          </a:r>
          <a:r>
            <a:rPr lang="en-GB" sz="1600" dirty="0"/>
            <a:t> y </a:t>
          </a:r>
          <a:r>
            <a:rPr lang="en-GB" sz="1600" dirty="0" err="1"/>
            <a:t>ffôn</a:t>
          </a:r>
          <a:r>
            <a:rPr lang="en-GB" sz="1600" dirty="0"/>
            <a:t> </a:t>
          </a:r>
          <a:r>
            <a:rPr lang="en-GB" sz="1600" dirty="0" err="1"/>
            <a:t>clyfar</a:t>
          </a:r>
          <a:r>
            <a:rPr lang="en-GB" sz="1600" dirty="0"/>
            <a:t> </a:t>
          </a:r>
          <a:r>
            <a:rPr lang="en-GB" sz="1600" dirty="0" err="1"/>
            <a:t>diweddaraf</a:t>
          </a:r>
          <a:r>
            <a:rPr lang="en-GB" sz="1600" dirty="0"/>
            <a:t> - </a:t>
          </a:r>
          <a:r>
            <a:rPr lang="en-GB" sz="1600" dirty="0" err="1"/>
            <a:t>gallwch</a:t>
          </a:r>
          <a:r>
            <a:rPr lang="en-GB" sz="1600" dirty="0"/>
            <a:t> chi </a:t>
          </a:r>
          <a:r>
            <a:rPr lang="en-GB" sz="1600" dirty="0" err="1"/>
            <a:t>ddylunio'r</a:t>
          </a:r>
          <a:r>
            <a:rPr lang="en-GB" sz="1600" dirty="0"/>
            <a:t> </a:t>
          </a:r>
          <a:r>
            <a:rPr lang="en-GB" sz="1600" dirty="0" err="1"/>
            <a:t>dyfodol</a:t>
          </a:r>
          <a:r>
            <a:rPr lang="en-GB" sz="1600" dirty="0"/>
            <a:t>!</a:t>
          </a:r>
        </a:p>
      </dgm:t>
    </dgm:pt>
    <dgm:pt modelId="{6DED22FB-70DA-F347-AD0F-6DA3D07EB5B2}" type="parTrans" cxnId="{0C92107A-0E54-EA4A-BC61-48FEE74E4A1A}">
      <dgm:prSet/>
      <dgm:spPr/>
      <dgm:t>
        <a:bodyPr/>
        <a:lstStyle/>
        <a:p>
          <a:endParaRPr lang="en-GB"/>
        </a:p>
      </dgm:t>
    </dgm:pt>
    <dgm:pt modelId="{049A4967-5365-D644-A1B4-A72A278A42C1}" type="sibTrans" cxnId="{0C92107A-0E54-EA4A-BC61-48FEE74E4A1A}">
      <dgm:prSet/>
      <dgm:spPr/>
      <dgm:t>
        <a:bodyPr/>
        <a:lstStyle/>
        <a:p>
          <a:endParaRPr lang="en-GB"/>
        </a:p>
      </dgm:t>
    </dgm:pt>
    <dgm:pt modelId="{FE4623F9-1621-1344-9E3F-4C8621E0A4C0}" type="pres">
      <dgm:prSet presAssocID="{6FAE24BC-E3EA-4E43-B4AE-A50D3E9C3B7E}" presName="Name0" presStyleCnt="0">
        <dgm:presLayoutVars>
          <dgm:dir/>
          <dgm:resizeHandles val="exact"/>
        </dgm:presLayoutVars>
      </dgm:prSet>
      <dgm:spPr/>
    </dgm:pt>
    <dgm:pt modelId="{D5D22B0A-226C-904C-86A1-D8E8E7115C53}" type="pres">
      <dgm:prSet presAssocID="{E9308BF4-BCB9-E443-8E1B-F06E57E857DC}" presName="composite" presStyleCnt="0"/>
      <dgm:spPr/>
    </dgm:pt>
    <dgm:pt modelId="{E3BD0C9E-18B4-E442-831E-E4895BF39587}" type="pres">
      <dgm:prSet presAssocID="{E9308BF4-BCB9-E443-8E1B-F06E57E857DC}" presName="imagSh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DFF33E4-93E7-C148-98C2-2262403FC811}" type="pres">
      <dgm:prSet presAssocID="{E9308BF4-BCB9-E443-8E1B-F06E57E857DC}" presName="txNode" presStyleLbl="node1" presStyleIdx="0" presStyleCnt="2">
        <dgm:presLayoutVars>
          <dgm:bulletEnabled val="1"/>
        </dgm:presLayoutVars>
      </dgm:prSet>
      <dgm:spPr/>
    </dgm:pt>
    <dgm:pt modelId="{49C25125-023C-3947-8796-DED66B45719F}" type="pres">
      <dgm:prSet presAssocID="{97A84E87-80A7-F546-8B23-EE17452C904B}" presName="sibTrans" presStyleLbl="sibTrans2D1" presStyleIdx="0" presStyleCnt="1"/>
      <dgm:spPr/>
    </dgm:pt>
    <dgm:pt modelId="{89D5DF6C-3E36-F24D-8B86-AA7A99AED248}" type="pres">
      <dgm:prSet presAssocID="{97A84E87-80A7-F546-8B23-EE17452C904B}" presName="connTx" presStyleLbl="sibTrans2D1" presStyleIdx="0" presStyleCnt="1"/>
      <dgm:spPr/>
    </dgm:pt>
    <dgm:pt modelId="{59BD33E5-7BB6-6743-B2E7-D469352E71DC}" type="pres">
      <dgm:prSet presAssocID="{7407FB6E-F169-E849-8BAA-E5E654FF1EC9}" presName="composite" presStyleCnt="0"/>
      <dgm:spPr/>
    </dgm:pt>
    <dgm:pt modelId="{512D21F9-BA79-9045-A1AA-835D1582C1C9}" type="pres">
      <dgm:prSet presAssocID="{7407FB6E-F169-E849-8BAA-E5E654FF1EC9}" presName="imagSh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3E67173-EB91-4C4D-925E-DA780FF6735A}" type="pres">
      <dgm:prSet presAssocID="{7407FB6E-F169-E849-8BAA-E5E654FF1EC9}" presName="txNode" presStyleLbl="node1" presStyleIdx="1" presStyleCnt="2">
        <dgm:presLayoutVars>
          <dgm:bulletEnabled val="1"/>
        </dgm:presLayoutVars>
      </dgm:prSet>
      <dgm:spPr/>
    </dgm:pt>
  </dgm:ptLst>
  <dgm:cxnLst>
    <dgm:cxn modelId="{04C00D11-3EE8-1946-B81D-1F6710F8F85E}" type="presOf" srcId="{7407FB6E-F169-E849-8BAA-E5E654FF1EC9}" destId="{43E67173-EB91-4C4D-925E-DA780FF6735A}" srcOrd="0" destOrd="0" presId="urn:microsoft.com/office/officeart/2005/8/layout/hProcess10"/>
    <dgm:cxn modelId="{0C92107A-0E54-EA4A-BC61-48FEE74E4A1A}" srcId="{6FAE24BC-E3EA-4E43-B4AE-A50D3E9C3B7E}" destId="{7407FB6E-F169-E849-8BAA-E5E654FF1EC9}" srcOrd="1" destOrd="0" parTransId="{6DED22FB-70DA-F347-AD0F-6DA3D07EB5B2}" sibTransId="{049A4967-5365-D644-A1B4-A72A278A42C1}"/>
    <dgm:cxn modelId="{3616E781-41FE-C043-BA07-BEBF7F51E88E}" type="presOf" srcId="{97A84E87-80A7-F546-8B23-EE17452C904B}" destId="{89D5DF6C-3E36-F24D-8B86-AA7A99AED248}" srcOrd="1" destOrd="0" presId="urn:microsoft.com/office/officeart/2005/8/layout/hProcess10"/>
    <dgm:cxn modelId="{1B3A699C-7FEF-CF4B-B014-689F805D762D}" type="presOf" srcId="{6FAE24BC-E3EA-4E43-B4AE-A50D3E9C3B7E}" destId="{FE4623F9-1621-1344-9E3F-4C8621E0A4C0}" srcOrd="0" destOrd="0" presId="urn:microsoft.com/office/officeart/2005/8/layout/hProcess10"/>
    <dgm:cxn modelId="{D5DD43DF-072C-F54B-BA53-078E6741F571}" type="presOf" srcId="{97A84E87-80A7-F546-8B23-EE17452C904B}" destId="{49C25125-023C-3947-8796-DED66B45719F}" srcOrd="0" destOrd="0" presId="urn:microsoft.com/office/officeart/2005/8/layout/hProcess10"/>
    <dgm:cxn modelId="{CF6B8AE6-49AE-2B44-8432-92D9093BC29A}" type="presOf" srcId="{E9308BF4-BCB9-E443-8E1B-F06E57E857DC}" destId="{3DFF33E4-93E7-C148-98C2-2262403FC811}" srcOrd="0" destOrd="0" presId="urn:microsoft.com/office/officeart/2005/8/layout/hProcess10"/>
    <dgm:cxn modelId="{F3407AF9-FFD4-F94C-BFA5-86F7715F574D}" srcId="{6FAE24BC-E3EA-4E43-B4AE-A50D3E9C3B7E}" destId="{E9308BF4-BCB9-E443-8E1B-F06E57E857DC}" srcOrd="0" destOrd="0" parTransId="{80E136EB-AA0B-9440-9AD6-35D19886EA89}" sibTransId="{97A84E87-80A7-F546-8B23-EE17452C904B}"/>
    <dgm:cxn modelId="{3182D3AE-1235-784F-859E-A6601102EF00}" type="presParOf" srcId="{FE4623F9-1621-1344-9E3F-4C8621E0A4C0}" destId="{D5D22B0A-226C-904C-86A1-D8E8E7115C53}" srcOrd="0" destOrd="0" presId="urn:microsoft.com/office/officeart/2005/8/layout/hProcess10"/>
    <dgm:cxn modelId="{F90B76A7-D02A-E943-9EF5-FFEB5ED79EA1}" type="presParOf" srcId="{D5D22B0A-226C-904C-86A1-D8E8E7115C53}" destId="{E3BD0C9E-18B4-E442-831E-E4895BF39587}" srcOrd="0" destOrd="0" presId="urn:microsoft.com/office/officeart/2005/8/layout/hProcess10"/>
    <dgm:cxn modelId="{A811EEE4-9E32-7241-97BD-CCF2E02C210A}" type="presParOf" srcId="{D5D22B0A-226C-904C-86A1-D8E8E7115C53}" destId="{3DFF33E4-93E7-C148-98C2-2262403FC811}" srcOrd="1" destOrd="0" presId="urn:microsoft.com/office/officeart/2005/8/layout/hProcess10"/>
    <dgm:cxn modelId="{1CE29EA9-F556-F64B-8CC1-8EF510EA69DE}" type="presParOf" srcId="{FE4623F9-1621-1344-9E3F-4C8621E0A4C0}" destId="{49C25125-023C-3947-8796-DED66B45719F}" srcOrd="1" destOrd="0" presId="urn:microsoft.com/office/officeart/2005/8/layout/hProcess10"/>
    <dgm:cxn modelId="{54C4055B-65FA-B14A-AAFC-94BEC080DE17}" type="presParOf" srcId="{49C25125-023C-3947-8796-DED66B45719F}" destId="{89D5DF6C-3E36-F24D-8B86-AA7A99AED248}" srcOrd="0" destOrd="0" presId="urn:microsoft.com/office/officeart/2005/8/layout/hProcess10"/>
    <dgm:cxn modelId="{02F136F9-7E59-DE48-AAD3-21E64E53B06D}" type="presParOf" srcId="{FE4623F9-1621-1344-9E3F-4C8621E0A4C0}" destId="{59BD33E5-7BB6-6743-B2E7-D469352E71DC}" srcOrd="2" destOrd="0" presId="urn:microsoft.com/office/officeart/2005/8/layout/hProcess10"/>
    <dgm:cxn modelId="{693ECD02-0359-3C44-8890-30B9A7FCAE34}" type="presParOf" srcId="{59BD33E5-7BB6-6743-B2E7-D469352E71DC}" destId="{512D21F9-BA79-9045-A1AA-835D1582C1C9}" srcOrd="0" destOrd="0" presId="urn:microsoft.com/office/officeart/2005/8/layout/hProcess10"/>
    <dgm:cxn modelId="{685308FC-AD30-3A49-9EEF-ABC3EBBBC2A3}" type="presParOf" srcId="{59BD33E5-7BB6-6743-B2E7-D469352E71DC}" destId="{43E67173-EB91-4C4D-925E-DA780FF6735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</a:t>
          </a:r>
          <a:r>
            <a:rPr lang="en-GB" dirty="0"/>
            <a:t>Ei weld </a:t>
          </a:r>
          <a:r>
            <a:rPr lang="en-GB" dirty="0" err="1"/>
            <a:t>ar</a:t>
          </a:r>
          <a:r>
            <a:rPr lang="en-GB" dirty="0"/>
            <a:t> </a:t>
          </a:r>
          <a:r>
            <a:rPr lang="en-GB" dirty="0" err="1"/>
            <a:t>waith</a:t>
          </a:r>
          <a:r>
            <a:rPr lang="en-GB" dirty="0"/>
            <a:t> neu </a:t>
          </a:r>
          <a:r>
            <a:rPr lang="en-GB" dirty="0" err="1"/>
            <a:t>gael</a:t>
          </a:r>
          <a:r>
            <a:rPr lang="en-GB" dirty="0"/>
            <a:t> model </a:t>
          </a:r>
          <a:r>
            <a:rPr lang="en-GB" dirty="0" err="1"/>
            <a:t>i'w</a:t>
          </a:r>
          <a:r>
            <a:rPr lang="en-GB" dirty="0"/>
            <a:t> </a:t>
          </a:r>
          <a:r>
            <a:rPr lang="en-GB" dirty="0" err="1"/>
            <a:t>ddal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eich</a:t>
          </a:r>
          <a:r>
            <a:rPr lang="en-GB" dirty="0"/>
            <a:t> </a:t>
          </a:r>
          <a:r>
            <a:rPr lang="en-GB" dirty="0" err="1"/>
            <a:t>dwylo</a:t>
          </a:r>
          <a:endParaRPr lang="en-US" dirty="0"/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</a:t>
          </a:r>
          <a:r>
            <a:rPr lang="en-GB" dirty="0" err="1"/>
            <a:t>Ysgrifennu'r</a:t>
          </a:r>
          <a:r>
            <a:rPr lang="en-GB" dirty="0"/>
            <a:t> </a:t>
          </a:r>
          <a:r>
            <a:rPr lang="en-GB" dirty="0" err="1"/>
            <a:t>cysyniad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lawr</a:t>
          </a:r>
          <a:r>
            <a:rPr lang="en-GB" dirty="0"/>
            <a:t> </a:t>
          </a:r>
          <a:r>
            <a:rPr lang="en-GB" dirty="0" err="1"/>
            <a:t>a'i</a:t>
          </a:r>
          <a:r>
            <a:rPr lang="en-GB" dirty="0"/>
            <a:t> </a:t>
          </a:r>
          <a:r>
            <a:rPr lang="en-GB" dirty="0" err="1"/>
            <a:t>dorri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gamau</a:t>
          </a:r>
          <a:r>
            <a:rPr lang="en-GB" dirty="0"/>
            <a:t> </a:t>
          </a:r>
          <a:r>
            <a:rPr lang="en-GB" dirty="0" err="1"/>
            <a:t>llai</a:t>
          </a:r>
          <a:endParaRPr lang="en-US" dirty="0"/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</a:t>
          </a:r>
          <a:r>
            <a:rPr lang="en-GB" dirty="0"/>
            <a:t>Creu map </a:t>
          </a:r>
          <a:r>
            <a:rPr lang="en-GB" dirty="0" err="1"/>
            <a:t>meddwl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drefnu</a:t>
          </a:r>
          <a:r>
            <a:rPr lang="en-GB" dirty="0"/>
            <a:t> </a:t>
          </a:r>
          <a:r>
            <a:rPr lang="en-GB" dirty="0" err="1"/>
            <a:t>eich</a:t>
          </a:r>
          <a:r>
            <a:rPr lang="en-GB" dirty="0"/>
            <a:t> </a:t>
          </a:r>
          <a:r>
            <a:rPr lang="en-GB" dirty="0" err="1"/>
            <a:t>meddyliau</a:t>
          </a:r>
          <a:endParaRPr lang="en-US" dirty="0"/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</a:t>
          </a:r>
          <a:r>
            <a:rPr lang="en-GB" dirty="0" err="1"/>
            <a:t>Darlunio</a:t>
          </a:r>
          <a:r>
            <a:rPr lang="en-GB" dirty="0"/>
            <a:t> diagram, </a:t>
          </a:r>
          <a:r>
            <a:rPr lang="en-GB" dirty="0" err="1"/>
            <a:t>cartŵn</a:t>
          </a:r>
          <a:r>
            <a:rPr lang="en-GB" dirty="0"/>
            <a:t> neu </a:t>
          </a:r>
          <a:r>
            <a:rPr lang="en-GB" dirty="0" err="1"/>
            <a:t>gymorth</a:t>
          </a:r>
          <a:r>
            <a:rPr lang="en-GB" dirty="0"/>
            <a:t> </a:t>
          </a:r>
          <a:r>
            <a:rPr lang="en-GB" dirty="0" err="1"/>
            <a:t>gweledol</a:t>
          </a:r>
          <a:r>
            <a:rPr lang="en-GB" dirty="0"/>
            <a:t> </a:t>
          </a:r>
          <a:r>
            <a:rPr lang="en-GB" dirty="0" err="1"/>
            <a:t>arall</a:t>
          </a:r>
          <a:endParaRPr lang="en-US" dirty="0"/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</a:t>
          </a:r>
          <a:r>
            <a:rPr lang="en-GB" dirty="0" err="1"/>
            <a:t>Defnyddio</a:t>
          </a:r>
          <a:r>
            <a:rPr lang="en-GB" dirty="0"/>
            <a:t> </a:t>
          </a:r>
          <a:r>
            <a:rPr lang="en-GB" dirty="0" err="1"/>
            <a:t>technoleg</a:t>
          </a:r>
          <a:r>
            <a:rPr lang="en-GB" dirty="0"/>
            <a:t> – </a:t>
          </a:r>
          <a:r>
            <a:rPr lang="en-GB" dirty="0" err="1"/>
            <a:t>rydych</a:t>
          </a:r>
          <a:r>
            <a:rPr lang="en-GB" dirty="0"/>
            <a:t> </a:t>
          </a:r>
          <a:r>
            <a:rPr lang="en-GB" dirty="0" err="1"/>
            <a:t>chi'n</a:t>
          </a:r>
          <a:r>
            <a:rPr lang="en-GB" dirty="0"/>
            <a:t> </a:t>
          </a:r>
          <a:r>
            <a:rPr lang="en-GB" dirty="0" err="1"/>
            <a:t>caru</a:t>
          </a:r>
          <a:r>
            <a:rPr lang="en-GB" dirty="0"/>
            <a:t> </a:t>
          </a:r>
          <a:r>
            <a:rPr lang="en-GB" dirty="0" err="1"/>
            <a:t>darganfod</a:t>
          </a:r>
          <a:r>
            <a:rPr lang="en-GB" dirty="0"/>
            <a:t> </a:t>
          </a:r>
          <a:r>
            <a:rPr lang="en-GB" dirty="0" err="1"/>
            <a:t>apiau</a:t>
          </a:r>
          <a:r>
            <a:rPr lang="en-GB" dirty="0"/>
            <a:t> neu </a:t>
          </a:r>
          <a:r>
            <a:rPr lang="en-GB" dirty="0" err="1"/>
            <a:t>raglenni</a:t>
          </a:r>
          <a:r>
            <a:rPr lang="en-GB" dirty="0"/>
            <a:t> </a:t>
          </a:r>
          <a:r>
            <a:rPr lang="en-GB" dirty="0" err="1"/>
            <a:t>i'ch</a:t>
          </a:r>
          <a:r>
            <a:rPr lang="en-GB" dirty="0"/>
            <a:t> </a:t>
          </a:r>
          <a:r>
            <a:rPr lang="en-GB" dirty="0" err="1"/>
            <a:t>helpu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ddysgu</a:t>
          </a:r>
          <a:endParaRPr lang="en-US" dirty="0"/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9C5CE-0263-4DE0-B1A9-F9FF2F52D64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77EE2D4-ADD1-4B81-839D-8C4D9A45947E}">
      <dgm:prSet custT="1"/>
      <dgm:spPr/>
      <dgm:t>
        <a:bodyPr/>
        <a:lstStyle/>
        <a:p>
          <a:r>
            <a:rPr lang="en-US" sz="2400" b="1" dirty="0"/>
            <a:t>A</a:t>
          </a:r>
          <a:r>
            <a:rPr lang="en-US" sz="2400" dirty="0"/>
            <a:t>: </a:t>
          </a:r>
          <a:r>
            <a:rPr lang="en-GB" sz="2400" dirty="0" err="1"/>
            <a:t>Dw</a:t>
          </a:r>
          <a:r>
            <a:rPr lang="en-GB" sz="2400" dirty="0"/>
            <a:t> </a:t>
          </a:r>
          <a:r>
            <a:rPr lang="en-GB" sz="2400" dirty="0" err="1"/>
            <a:t>i</a:t>
          </a:r>
          <a:r>
            <a:rPr lang="en-GB" sz="2400" dirty="0"/>
            <a:t> </a:t>
          </a:r>
          <a:r>
            <a:rPr lang="en-GB" sz="2400" dirty="0" err="1"/>
            <a:t>wastad</a:t>
          </a:r>
          <a:r>
            <a:rPr lang="en-GB" sz="2400" dirty="0"/>
            <a:t> </a:t>
          </a:r>
          <a:r>
            <a:rPr lang="en-GB" sz="2400" dirty="0" err="1"/>
            <a:t>yn</a:t>
          </a:r>
          <a:r>
            <a:rPr lang="en-GB" sz="2400" dirty="0"/>
            <a:t> </a:t>
          </a:r>
          <a:r>
            <a:rPr lang="en-GB" sz="2400" dirty="0" err="1"/>
            <a:t>chwilio</a:t>
          </a:r>
          <a:r>
            <a:rPr lang="en-GB" sz="2400" dirty="0"/>
            <a:t> am </a:t>
          </a:r>
          <a:r>
            <a:rPr lang="en-GB" sz="2400" dirty="0" err="1"/>
            <a:t>rywbeth</a:t>
          </a:r>
          <a:r>
            <a:rPr lang="en-GB" sz="2400" dirty="0"/>
            <a:t> </a:t>
          </a:r>
          <a:r>
            <a:rPr lang="en-GB" sz="2400" dirty="0" err="1"/>
            <a:t>i</a:t>
          </a:r>
          <a:r>
            <a:rPr lang="en-GB" sz="2400" dirty="0"/>
            <a:t> </a:t>
          </a:r>
          <a:r>
            <a:rPr lang="en-GB" sz="2400" dirty="0" err="1"/>
            <a:t>chwarae</a:t>
          </a:r>
          <a:r>
            <a:rPr lang="en-GB" sz="2400" dirty="0"/>
            <a:t> ag </a:t>
          </a:r>
          <a:r>
            <a:rPr lang="en-GB" sz="2400" dirty="0" err="1"/>
            <a:t>ef</a:t>
          </a:r>
          <a:r>
            <a:rPr lang="en-GB" sz="2400" dirty="0"/>
            <a:t> </a:t>
          </a:r>
          <a:r>
            <a:rPr lang="en-GB" sz="2400" dirty="0" err="1"/>
            <a:t>a'i</a:t>
          </a:r>
          <a:r>
            <a:rPr lang="en-GB" sz="2400" dirty="0"/>
            <a:t> </a:t>
          </a:r>
          <a:r>
            <a:rPr lang="en-GB" sz="2400" dirty="0" err="1"/>
            <a:t>ddadosod</a:t>
          </a:r>
          <a:r>
            <a:rPr lang="en-GB" sz="2400" dirty="0"/>
            <a:t>!</a:t>
          </a:r>
          <a:endParaRPr lang="en-US" sz="2400" dirty="0"/>
        </a:p>
      </dgm:t>
    </dgm:pt>
    <dgm:pt modelId="{76F01A3E-9D94-4E06-BA6A-398F0A5E1074}" type="parTrans" cxnId="{DC4E3939-809E-4675-A925-FA5B137DB9FB}">
      <dgm:prSet/>
      <dgm:spPr/>
      <dgm:t>
        <a:bodyPr/>
        <a:lstStyle/>
        <a:p>
          <a:endParaRPr lang="en-US"/>
        </a:p>
      </dgm:t>
    </dgm:pt>
    <dgm:pt modelId="{A697B96D-4F96-4DA9-9DE3-9A81AEF03BAB}" type="sibTrans" cxnId="{DC4E3939-809E-4675-A925-FA5B137DB9FB}">
      <dgm:prSet/>
      <dgm:spPr/>
      <dgm:t>
        <a:bodyPr/>
        <a:lstStyle/>
        <a:p>
          <a:endParaRPr lang="en-US"/>
        </a:p>
      </dgm:t>
    </dgm:pt>
    <dgm:pt modelId="{184E16AC-C052-4F58-85EC-C73BA33CF734}">
      <dgm:prSet custT="1"/>
      <dgm:spPr/>
      <dgm:t>
        <a:bodyPr/>
        <a:lstStyle/>
        <a:p>
          <a:r>
            <a:rPr lang="en-US" sz="2400" b="1" dirty="0"/>
            <a:t>B</a:t>
          </a:r>
          <a:r>
            <a:rPr lang="en-US" sz="2400" dirty="0"/>
            <a:t>: </a:t>
          </a:r>
          <a:r>
            <a:rPr lang="en-GB" sz="2400" dirty="0" err="1"/>
            <a:t>Dw</a:t>
          </a:r>
          <a:r>
            <a:rPr lang="en-GB" sz="2400" dirty="0"/>
            <a:t> </a:t>
          </a:r>
          <a:r>
            <a:rPr lang="en-GB" sz="2400" dirty="0" err="1"/>
            <a:t>i</a:t>
          </a:r>
          <a:r>
            <a:rPr lang="en-GB" sz="2400" dirty="0"/>
            <a:t> </a:t>
          </a:r>
          <a:r>
            <a:rPr lang="en-GB" sz="2400" dirty="0" err="1"/>
            <a:t>wrth</a:t>
          </a:r>
          <a:r>
            <a:rPr lang="en-GB" sz="2400" dirty="0"/>
            <a:t> </a:t>
          </a:r>
          <a:r>
            <a:rPr lang="en-GB" sz="2400" dirty="0" err="1"/>
            <a:t>fy</a:t>
          </a:r>
          <a:r>
            <a:rPr lang="en-GB" sz="2400" dirty="0"/>
            <a:t> </a:t>
          </a:r>
          <a:r>
            <a:rPr lang="en-GB" sz="2400" dirty="0" err="1"/>
            <a:t>modd</a:t>
          </a:r>
          <a:r>
            <a:rPr lang="en-GB" sz="2400" dirty="0"/>
            <a:t> </a:t>
          </a:r>
          <a:r>
            <a:rPr lang="en-GB" sz="2400" dirty="0" err="1"/>
            <a:t>yn</a:t>
          </a:r>
          <a:r>
            <a:rPr lang="en-GB" sz="2400" dirty="0"/>
            <a:t> </a:t>
          </a:r>
          <a:r>
            <a:rPr lang="en-GB" sz="2400" dirty="0" err="1"/>
            <a:t>gwneud</a:t>
          </a:r>
          <a:r>
            <a:rPr lang="en-GB" sz="2400" dirty="0"/>
            <a:t> </a:t>
          </a:r>
          <a:r>
            <a:rPr lang="en-GB" sz="2400" dirty="0" err="1"/>
            <a:t>pethau</a:t>
          </a:r>
          <a:r>
            <a:rPr lang="en-GB" sz="2400" dirty="0"/>
            <a:t> ac </a:t>
          </a:r>
          <a:r>
            <a:rPr lang="en-GB" sz="2400" dirty="0" err="1"/>
            <a:t>yn</a:t>
          </a:r>
          <a:r>
            <a:rPr lang="en-GB" sz="2400" dirty="0"/>
            <a:t> </a:t>
          </a:r>
          <a:r>
            <a:rPr lang="en-GB" sz="2400" dirty="0" err="1"/>
            <a:t>arbrofi</a:t>
          </a:r>
          <a:r>
            <a:rPr lang="en-GB" sz="2400" dirty="0"/>
            <a:t> </a:t>
          </a:r>
          <a:r>
            <a:rPr lang="en-GB" sz="2400" dirty="0" err="1"/>
            <a:t>gyda</a:t>
          </a:r>
          <a:r>
            <a:rPr lang="en-GB" sz="2400" dirty="0"/>
            <a:t> </a:t>
          </a:r>
          <a:r>
            <a:rPr lang="en-GB" sz="2400" dirty="0" err="1"/>
            <a:t>deunyddiau</a:t>
          </a:r>
          <a:endParaRPr lang="en-US" sz="2400" dirty="0"/>
        </a:p>
      </dgm:t>
    </dgm:pt>
    <dgm:pt modelId="{ABC0777D-805B-47F1-9140-918ADAC583A0}" type="parTrans" cxnId="{31A3F72C-FB2D-4E50-BB3D-A632C3DC2CF1}">
      <dgm:prSet/>
      <dgm:spPr/>
      <dgm:t>
        <a:bodyPr/>
        <a:lstStyle/>
        <a:p>
          <a:endParaRPr lang="en-US"/>
        </a:p>
      </dgm:t>
    </dgm:pt>
    <dgm:pt modelId="{F928AE1C-F60D-41D3-92A7-606CF0E7F753}" type="sibTrans" cxnId="{31A3F72C-FB2D-4E50-BB3D-A632C3DC2CF1}">
      <dgm:prSet/>
      <dgm:spPr/>
      <dgm:t>
        <a:bodyPr/>
        <a:lstStyle/>
        <a:p>
          <a:endParaRPr lang="en-US"/>
        </a:p>
      </dgm:t>
    </dgm:pt>
    <dgm:pt modelId="{6DCABF60-73C3-43C1-94A5-456DF7801BD6}">
      <dgm:prSet custT="1"/>
      <dgm:spPr/>
      <dgm:t>
        <a:bodyPr/>
        <a:lstStyle/>
        <a:p>
          <a:r>
            <a:rPr lang="en-US" sz="2400" b="1" dirty="0"/>
            <a:t>C</a:t>
          </a:r>
          <a:r>
            <a:rPr lang="en-US" sz="2400" dirty="0"/>
            <a:t>: </a:t>
          </a:r>
          <a:r>
            <a:rPr lang="en-GB" sz="2400" dirty="0"/>
            <a:t>Dydw </a:t>
          </a:r>
          <a:r>
            <a:rPr lang="en-GB" sz="2400" dirty="0" err="1"/>
            <a:t>i</a:t>
          </a:r>
          <a:r>
            <a:rPr lang="en-GB" sz="2400" dirty="0"/>
            <a:t> </a:t>
          </a:r>
          <a:r>
            <a:rPr lang="en-GB" sz="2400" dirty="0" err="1"/>
            <a:t>ddim</a:t>
          </a:r>
          <a:r>
            <a:rPr lang="en-GB" sz="2400" dirty="0"/>
            <a:t> </a:t>
          </a:r>
          <a:r>
            <a:rPr lang="en-GB" sz="2400" dirty="0" err="1"/>
            <a:t>yn</a:t>
          </a:r>
          <a:r>
            <a:rPr lang="en-GB" sz="2400" dirty="0"/>
            <a:t> hapus </a:t>
          </a:r>
          <a:r>
            <a:rPr lang="en-GB" sz="2400" dirty="0" err="1"/>
            <a:t>nes</a:t>
          </a:r>
          <a:r>
            <a:rPr lang="en-GB" sz="2400" dirty="0"/>
            <a:t> bod </a:t>
          </a:r>
          <a:r>
            <a:rPr lang="en-GB" sz="2400" dirty="0" err="1"/>
            <a:t>rhywbeth</a:t>
          </a:r>
          <a:r>
            <a:rPr lang="en-GB" sz="2400" dirty="0"/>
            <a:t> </a:t>
          </a:r>
          <a:r>
            <a:rPr lang="en-GB" sz="2400" dirty="0" err="1"/>
            <a:t>wedi'i</a:t>
          </a:r>
          <a:r>
            <a:rPr lang="en-GB" sz="2400" dirty="0"/>
            <a:t> </a:t>
          </a:r>
          <a:r>
            <a:rPr lang="en-GB" sz="2400" dirty="0" err="1"/>
            <a:t>wneud</a:t>
          </a:r>
          <a:r>
            <a:rPr lang="en-GB" sz="2400" dirty="0"/>
            <a:t> </a:t>
          </a:r>
          <a:r>
            <a:rPr lang="en-GB" sz="2400" dirty="0" err="1"/>
            <a:t>yn</a:t>
          </a:r>
          <a:r>
            <a:rPr lang="en-GB" sz="2400" dirty="0"/>
            <a:t> union </a:t>
          </a:r>
          <a:r>
            <a:rPr lang="en-GB" sz="2400" dirty="0" err="1"/>
            <a:t>iawn</a:t>
          </a:r>
          <a:endParaRPr lang="en-US" sz="2400" dirty="0"/>
        </a:p>
      </dgm:t>
    </dgm:pt>
    <dgm:pt modelId="{B4D12D1A-C6A6-4A41-9F14-C0CF3B3150ED}" type="parTrans" cxnId="{A4F5F52E-150D-4E40-AEAF-DA2A3EF83AD6}">
      <dgm:prSet/>
      <dgm:spPr/>
      <dgm:t>
        <a:bodyPr/>
        <a:lstStyle/>
        <a:p>
          <a:endParaRPr lang="en-US"/>
        </a:p>
      </dgm:t>
    </dgm:pt>
    <dgm:pt modelId="{17195728-96CC-4804-8383-B31AF83F1971}" type="sibTrans" cxnId="{A4F5F52E-150D-4E40-AEAF-DA2A3EF83AD6}">
      <dgm:prSet/>
      <dgm:spPr/>
      <dgm:t>
        <a:bodyPr/>
        <a:lstStyle/>
        <a:p>
          <a:endParaRPr lang="en-US"/>
        </a:p>
      </dgm:t>
    </dgm:pt>
    <dgm:pt modelId="{BFB7204A-1745-4258-A74D-559DDD690A21}">
      <dgm:prSet custT="1"/>
      <dgm:spPr/>
      <dgm:t>
        <a:bodyPr/>
        <a:lstStyle/>
        <a:p>
          <a:r>
            <a:rPr lang="en-US" sz="2400" b="1" dirty="0"/>
            <a:t>D</a:t>
          </a:r>
          <a:r>
            <a:rPr lang="en-US" sz="2400" dirty="0"/>
            <a:t>: </a:t>
          </a:r>
          <a:r>
            <a:rPr lang="en-GB" sz="2400" dirty="0" err="1"/>
            <a:t>Dw</a:t>
          </a:r>
          <a:r>
            <a:rPr lang="en-GB" sz="2400" dirty="0"/>
            <a:t> </a:t>
          </a:r>
          <a:r>
            <a:rPr lang="en-GB" sz="2400" dirty="0" err="1"/>
            <a:t>i'n</a:t>
          </a:r>
          <a:r>
            <a:rPr lang="en-GB" sz="2400" dirty="0"/>
            <a:t> </a:t>
          </a:r>
          <a:r>
            <a:rPr lang="en-GB" sz="2400" dirty="0" err="1"/>
            <a:t>breuddwydio</a:t>
          </a:r>
          <a:r>
            <a:rPr lang="en-GB" sz="2400" dirty="0"/>
            <a:t> am </a:t>
          </a:r>
          <a:r>
            <a:rPr lang="en-GB" sz="2400" dirty="0" err="1"/>
            <a:t>newid</a:t>
          </a:r>
          <a:r>
            <a:rPr lang="en-GB" sz="2400" dirty="0"/>
            <a:t> y </a:t>
          </a:r>
          <a:r>
            <a:rPr lang="en-GB" sz="2400" dirty="0" err="1"/>
            <a:t>byd</a:t>
          </a:r>
          <a:r>
            <a:rPr lang="en-GB" sz="2400" dirty="0"/>
            <a:t>…</a:t>
          </a:r>
          <a:endParaRPr lang="en-US" sz="2400" dirty="0"/>
        </a:p>
      </dgm:t>
    </dgm:pt>
    <dgm:pt modelId="{F08CADD9-A14F-4757-A8CB-7F22F769B1F0}" type="parTrans" cxnId="{B74C25C7-DFE2-4BC9-BECF-650DC5B636DF}">
      <dgm:prSet/>
      <dgm:spPr/>
      <dgm:t>
        <a:bodyPr/>
        <a:lstStyle/>
        <a:p>
          <a:endParaRPr lang="en-US"/>
        </a:p>
      </dgm:t>
    </dgm:pt>
    <dgm:pt modelId="{3704466E-A90C-41A6-A79C-0B24B68BF612}" type="sibTrans" cxnId="{B74C25C7-DFE2-4BC9-BECF-650DC5B636DF}">
      <dgm:prSet/>
      <dgm:spPr/>
      <dgm:t>
        <a:bodyPr/>
        <a:lstStyle/>
        <a:p>
          <a:endParaRPr lang="en-US"/>
        </a:p>
      </dgm:t>
    </dgm:pt>
    <dgm:pt modelId="{246DEB95-5F4A-41D9-9E46-6F4B64A2EC2B}">
      <dgm:prSet custT="1"/>
      <dgm:spPr/>
      <dgm:t>
        <a:bodyPr/>
        <a:lstStyle/>
        <a:p>
          <a:r>
            <a:rPr lang="en-US" sz="2400" b="1" dirty="0"/>
            <a:t>E</a:t>
          </a:r>
          <a:r>
            <a:rPr lang="en-US" sz="2400" dirty="0"/>
            <a:t>: </a:t>
          </a:r>
          <a:r>
            <a:rPr lang="en-GB" sz="2400" dirty="0" err="1"/>
            <a:t>Rydw</a:t>
          </a:r>
          <a:r>
            <a:rPr lang="en-GB" sz="2400" dirty="0"/>
            <a:t> </a:t>
          </a:r>
          <a:r>
            <a:rPr lang="en-GB" sz="2400" dirty="0" err="1"/>
            <a:t>i</a:t>
          </a:r>
          <a:r>
            <a:rPr lang="en-GB" sz="2400" dirty="0"/>
            <a:t> bob </a:t>
          </a:r>
          <a:r>
            <a:rPr lang="en-GB" sz="2400" dirty="0" err="1"/>
            <a:t>amser</a:t>
          </a:r>
          <a:r>
            <a:rPr lang="en-GB" sz="2400" dirty="0"/>
            <a:t> </a:t>
          </a:r>
          <a:r>
            <a:rPr lang="en-GB" sz="2400" dirty="0" err="1"/>
            <a:t>ar</a:t>
          </a:r>
          <a:r>
            <a:rPr lang="en-GB" sz="2400" dirty="0"/>
            <a:t> </a:t>
          </a:r>
          <a:r>
            <a:rPr lang="en-GB" sz="2400" dirty="0" err="1"/>
            <a:t>fy</a:t>
          </a:r>
          <a:r>
            <a:rPr lang="en-GB" sz="2400" dirty="0"/>
            <a:t> </a:t>
          </a:r>
          <a:r>
            <a:rPr lang="en-GB" sz="2400" dirty="0" err="1"/>
            <a:t>ffôn</a:t>
          </a:r>
          <a:r>
            <a:rPr lang="en-GB" sz="2400" dirty="0"/>
            <a:t> neu </a:t>
          </a:r>
          <a:r>
            <a:rPr lang="en-GB" sz="2400" dirty="0" err="1"/>
            <a:t>dabled</a:t>
          </a:r>
          <a:r>
            <a:rPr lang="en-GB" sz="2400" dirty="0"/>
            <a:t> neu </a:t>
          </a:r>
          <a:r>
            <a:rPr lang="en-GB" sz="2400" dirty="0" err="1"/>
            <a:t>gyfrifiadur</a:t>
          </a:r>
          <a:r>
            <a:rPr lang="en-GB" sz="2400" dirty="0"/>
            <a:t> neu </a:t>
          </a:r>
          <a:r>
            <a:rPr lang="en-GB" sz="2400" dirty="0" err="1"/>
            <a:t>gonsol</a:t>
          </a:r>
          <a:r>
            <a:rPr lang="en-GB" sz="2400" dirty="0"/>
            <a:t>…</a:t>
          </a:r>
          <a:r>
            <a:rPr lang="en-GB" sz="2400" dirty="0" err="1"/>
            <a:t>efallai</a:t>
          </a:r>
          <a:r>
            <a:rPr lang="en-GB" sz="2400" dirty="0"/>
            <a:t> </a:t>
          </a:r>
          <a:r>
            <a:rPr lang="en-GB" sz="2400" dirty="0" err="1"/>
            <a:t>i</a:t>
          </a:r>
          <a:r>
            <a:rPr lang="en-GB" sz="2400" dirty="0"/>
            <a:t> </a:t>
          </a:r>
          <a:r>
            <a:rPr lang="en-GB" sz="2400" dirty="0" err="1"/>
            <a:t>gyd</a:t>
          </a:r>
          <a:r>
            <a:rPr lang="en-GB" sz="2400" dirty="0"/>
            <a:t> </a:t>
          </a:r>
          <a:r>
            <a:rPr lang="en-GB" sz="2400" dirty="0" err="1"/>
            <a:t>ar</a:t>
          </a:r>
          <a:r>
            <a:rPr lang="en-GB" sz="2400" dirty="0"/>
            <a:t> yr un </a:t>
          </a:r>
          <a:r>
            <a:rPr lang="en-GB" sz="2400" dirty="0" err="1"/>
            <a:t>pryd</a:t>
          </a:r>
          <a:r>
            <a:rPr lang="en-GB" sz="2400" dirty="0"/>
            <a:t>!</a:t>
          </a:r>
          <a:endParaRPr lang="en-US" sz="2400" dirty="0"/>
        </a:p>
      </dgm:t>
    </dgm:pt>
    <dgm:pt modelId="{96C27B4C-39EE-4A28-86E2-595CF8FB25BF}" type="parTrans" cxnId="{CBB7C892-8E62-471B-B8CD-D9F37DC8F1BE}">
      <dgm:prSet/>
      <dgm:spPr/>
      <dgm:t>
        <a:bodyPr/>
        <a:lstStyle/>
        <a:p>
          <a:endParaRPr lang="en-US"/>
        </a:p>
      </dgm:t>
    </dgm:pt>
    <dgm:pt modelId="{675353CC-5283-4DD4-8E7A-FE899767C8E7}" type="sibTrans" cxnId="{CBB7C892-8E62-471B-B8CD-D9F37DC8F1BE}">
      <dgm:prSet/>
      <dgm:spPr/>
      <dgm:t>
        <a:bodyPr/>
        <a:lstStyle/>
        <a:p>
          <a:endParaRPr lang="en-US"/>
        </a:p>
      </dgm:t>
    </dgm:pt>
    <dgm:pt modelId="{C0A4D595-EB0A-B04E-9E37-4F94B77CF181}" type="pres">
      <dgm:prSet presAssocID="{6659C5CE-0263-4DE0-B1A9-F9FF2F52D646}" presName="linear" presStyleCnt="0">
        <dgm:presLayoutVars>
          <dgm:animLvl val="lvl"/>
          <dgm:resizeHandles val="exact"/>
        </dgm:presLayoutVars>
      </dgm:prSet>
      <dgm:spPr/>
    </dgm:pt>
    <dgm:pt modelId="{826BB4A1-6F81-F241-A8A3-96D049826449}" type="pres">
      <dgm:prSet presAssocID="{A77EE2D4-ADD1-4B81-839D-8C4D9A4594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7A6F8DF-0786-F846-BA3E-E01165D53A19}" type="pres">
      <dgm:prSet presAssocID="{A697B96D-4F96-4DA9-9DE3-9A81AEF03BAB}" presName="spacer" presStyleCnt="0"/>
      <dgm:spPr/>
    </dgm:pt>
    <dgm:pt modelId="{BC25936A-CE95-2D40-8466-CD79B7891341}" type="pres">
      <dgm:prSet presAssocID="{184E16AC-C052-4F58-85EC-C73BA33CF7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5716AA-A5F4-3841-9FF2-B08036EA1DF5}" type="pres">
      <dgm:prSet presAssocID="{F928AE1C-F60D-41D3-92A7-606CF0E7F753}" presName="spacer" presStyleCnt="0"/>
      <dgm:spPr/>
    </dgm:pt>
    <dgm:pt modelId="{3E24E7C0-0A82-4341-A349-DD339AD1E4D2}" type="pres">
      <dgm:prSet presAssocID="{6DCABF60-73C3-43C1-94A5-456DF7801B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497DECF-E22B-CB4B-9DD5-58FC2A2EB1ED}" type="pres">
      <dgm:prSet presAssocID="{17195728-96CC-4804-8383-B31AF83F1971}" presName="spacer" presStyleCnt="0"/>
      <dgm:spPr/>
    </dgm:pt>
    <dgm:pt modelId="{BD6D7C49-DF5F-4A4E-8D03-D338D343F6E5}" type="pres">
      <dgm:prSet presAssocID="{BFB7204A-1745-4258-A74D-559DDD690A21}" presName="parentText" presStyleLbl="node1" presStyleIdx="3" presStyleCnt="5" custLinFactY="-757" custLinFactNeighborX="-238" custLinFactNeighborY="-100000">
        <dgm:presLayoutVars>
          <dgm:chMax val="0"/>
          <dgm:bulletEnabled val="1"/>
        </dgm:presLayoutVars>
      </dgm:prSet>
      <dgm:spPr/>
    </dgm:pt>
    <dgm:pt modelId="{DCBD33A3-5B7D-034B-A51A-8A474AF47533}" type="pres">
      <dgm:prSet presAssocID="{3704466E-A90C-41A6-A79C-0B24B68BF612}" presName="spacer" presStyleCnt="0"/>
      <dgm:spPr/>
    </dgm:pt>
    <dgm:pt modelId="{B08F1E91-BF46-864C-B29B-E70A996A1EF2}" type="pres">
      <dgm:prSet presAssocID="{246DEB95-5F4A-41D9-9E46-6F4B64A2EC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0637905-22FF-384F-8CC8-A1E5E622AD02}" type="presOf" srcId="{BFB7204A-1745-4258-A74D-559DDD690A21}" destId="{BD6D7C49-DF5F-4A4E-8D03-D338D343F6E5}" srcOrd="0" destOrd="0" presId="urn:microsoft.com/office/officeart/2005/8/layout/vList2"/>
    <dgm:cxn modelId="{31A3F72C-FB2D-4E50-BB3D-A632C3DC2CF1}" srcId="{6659C5CE-0263-4DE0-B1A9-F9FF2F52D646}" destId="{184E16AC-C052-4F58-85EC-C73BA33CF734}" srcOrd="1" destOrd="0" parTransId="{ABC0777D-805B-47F1-9140-918ADAC583A0}" sibTransId="{F928AE1C-F60D-41D3-92A7-606CF0E7F753}"/>
    <dgm:cxn modelId="{A4F5F52E-150D-4E40-AEAF-DA2A3EF83AD6}" srcId="{6659C5CE-0263-4DE0-B1A9-F9FF2F52D646}" destId="{6DCABF60-73C3-43C1-94A5-456DF7801BD6}" srcOrd="2" destOrd="0" parTransId="{B4D12D1A-C6A6-4A41-9F14-C0CF3B3150ED}" sibTransId="{17195728-96CC-4804-8383-B31AF83F1971}"/>
    <dgm:cxn modelId="{1CAD4033-CCF9-8B4D-8FC3-C3EEA780A99D}" type="presOf" srcId="{6DCABF60-73C3-43C1-94A5-456DF7801BD6}" destId="{3E24E7C0-0A82-4341-A349-DD339AD1E4D2}" srcOrd="0" destOrd="0" presId="urn:microsoft.com/office/officeart/2005/8/layout/vList2"/>
    <dgm:cxn modelId="{ADC14438-BC71-3D4C-8AEF-0C660B30A8C4}" type="presOf" srcId="{A77EE2D4-ADD1-4B81-839D-8C4D9A45947E}" destId="{826BB4A1-6F81-F241-A8A3-96D049826449}" srcOrd="0" destOrd="0" presId="urn:microsoft.com/office/officeart/2005/8/layout/vList2"/>
    <dgm:cxn modelId="{DC4E3939-809E-4675-A925-FA5B137DB9FB}" srcId="{6659C5CE-0263-4DE0-B1A9-F9FF2F52D646}" destId="{A77EE2D4-ADD1-4B81-839D-8C4D9A45947E}" srcOrd="0" destOrd="0" parTransId="{76F01A3E-9D94-4E06-BA6A-398F0A5E1074}" sibTransId="{A697B96D-4F96-4DA9-9DE3-9A81AEF03BAB}"/>
    <dgm:cxn modelId="{32355961-B105-A545-A68A-95BBDC2AEADB}" type="presOf" srcId="{184E16AC-C052-4F58-85EC-C73BA33CF734}" destId="{BC25936A-CE95-2D40-8466-CD79B7891341}" srcOrd="0" destOrd="0" presId="urn:microsoft.com/office/officeart/2005/8/layout/vList2"/>
    <dgm:cxn modelId="{39070A4F-B9CC-9448-9457-049C9A280D05}" type="presOf" srcId="{6659C5CE-0263-4DE0-B1A9-F9FF2F52D646}" destId="{C0A4D595-EB0A-B04E-9E37-4F94B77CF181}" srcOrd="0" destOrd="0" presId="urn:microsoft.com/office/officeart/2005/8/layout/vList2"/>
    <dgm:cxn modelId="{D1248D58-BCA3-8741-B619-7973A1924946}" type="presOf" srcId="{246DEB95-5F4A-41D9-9E46-6F4B64A2EC2B}" destId="{B08F1E91-BF46-864C-B29B-E70A996A1EF2}" srcOrd="0" destOrd="0" presId="urn:microsoft.com/office/officeart/2005/8/layout/vList2"/>
    <dgm:cxn modelId="{CBB7C892-8E62-471B-B8CD-D9F37DC8F1BE}" srcId="{6659C5CE-0263-4DE0-B1A9-F9FF2F52D646}" destId="{246DEB95-5F4A-41D9-9E46-6F4B64A2EC2B}" srcOrd="4" destOrd="0" parTransId="{96C27B4C-39EE-4A28-86E2-595CF8FB25BF}" sibTransId="{675353CC-5283-4DD4-8E7A-FE899767C8E7}"/>
    <dgm:cxn modelId="{B74C25C7-DFE2-4BC9-BECF-650DC5B636DF}" srcId="{6659C5CE-0263-4DE0-B1A9-F9FF2F52D646}" destId="{BFB7204A-1745-4258-A74D-559DDD690A21}" srcOrd="3" destOrd="0" parTransId="{F08CADD9-A14F-4757-A8CB-7F22F769B1F0}" sibTransId="{3704466E-A90C-41A6-A79C-0B24B68BF612}"/>
    <dgm:cxn modelId="{D22C5AA8-DA88-F34A-A542-C6A23A90186B}" type="presParOf" srcId="{C0A4D595-EB0A-B04E-9E37-4F94B77CF181}" destId="{826BB4A1-6F81-F241-A8A3-96D049826449}" srcOrd="0" destOrd="0" presId="urn:microsoft.com/office/officeart/2005/8/layout/vList2"/>
    <dgm:cxn modelId="{D7133B47-87E9-B44C-B33B-1D944F3B9205}" type="presParOf" srcId="{C0A4D595-EB0A-B04E-9E37-4F94B77CF181}" destId="{67A6F8DF-0786-F846-BA3E-E01165D53A19}" srcOrd="1" destOrd="0" presId="urn:microsoft.com/office/officeart/2005/8/layout/vList2"/>
    <dgm:cxn modelId="{7C2120BC-F945-D54C-81BF-3CF6EFE712A5}" type="presParOf" srcId="{C0A4D595-EB0A-B04E-9E37-4F94B77CF181}" destId="{BC25936A-CE95-2D40-8466-CD79B7891341}" srcOrd="2" destOrd="0" presId="urn:microsoft.com/office/officeart/2005/8/layout/vList2"/>
    <dgm:cxn modelId="{29BC6394-B202-D248-BB9A-50B3A5BE4BCB}" type="presParOf" srcId="{C0A4D595-EB0A-B04E-9E37-4F94B77CF181}" destId="{3D5716AA-A5F4-3841-9FF2-B08036EA1DF5}" srcOrd="3" destOrd="0" presId="urn:microsoft.com/office/officeart/2005/8/layout/vList2"/>
    <dgm:cxn modelId="{E9CDEE9E-C8A4-FF4F-8148-01B7200C4F88}" type="presParOf" srcId="{C0A4D595-EB0A-B04E-9E37-4F94B77CF181}" destId="{3E24E7C0-0A82-4341-A349-DD339AD1E4D2}" srcOrd="4" destOrd="0" presId="urn:microsoft.com/office/officeart/2005/8/layout/vList2"/>
    <dgm:cxn modelId="{50FC8835-9C30-584A-A9DF-D48DAA7B9F4F}" type="presParOf" srcId="{C0A4D595-EB0A-B04E-9E37-4F94B77CF181}" destId="{4497DECF-E22B-CB4B-9DD5-58FC2A2EB1ED}" srcOrd="5" destOrd="0" presId="urn:microsoft.com/office/officeart/2005/8/layout/vList2"/>
    <dgm:cxn modelId="{9EFB6DB5-3DEC-6249-94A8-0EC7E89522B2}" type="presParOf" srcId="{C0A4D595-EB0A-B04E-9E37-4F94B77CF181}" destId="{BD6D7C49-DF5F-4A4E-8D03-D338D343F6E5}" srcOrd="6" destOrd="0" presId="urn:microsoft.com/office/officeart/2005/8/layout/vList2"/>
    <dgm:cxn modelId="{CB7F8525-12B6-F249-9438-878E537D05D9}" type="presParOf" srcId="{C0A4D595-EB0A-B04E-9E37-4F94B77CF181}" destId="{DCBD33A3-5B7D-034B-A51A-8A474AF47533}" srcOrd="7" destOrd="0" presId="urn:microsoft.com/office/officeart/2005/8/layout/vList2"/>
    <dgm:cxn modelId="{BB9D6E8C-2EFF-784E-8479-0675CA44D17C}" type="presParOf" srcId="{C0A4D595-EB0A-B04E-9E37-4F94B77CF181}" destId="{B08F1E91-BF46-864C-B29B-E70A996A1E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</a:t>
          </a:r>
          <a:r>
            <a:rPr lang="en-GB" dirty="0" err="1"/>
            <a:t>Dangoswch</a:t>
          </a:r>
          <a:r>
            <a:rPr lang="en-GB" dirty="0"/>
            <a:t> yr </a:t>
          </a:r>
          <a:r>
            <a:rPr lang="en-GB" dirty="0" err="1"/>
            <a:t>holl</a:t>
          </a:r>
          <a:r>
            <a:rPr lang="en-GB" dirty="0"/>
            <a:t> </a:t>
          </a:r>
          <a:r>
            <a:rPr lang="en-GB" dirty="0" err="1"/>
            <a:t>ddarnau</a:t>
          </a:r>
          <a:r>
            <a:rPr lang="en-GB" dirty="0"/>
            <a:t> </a:t>
          </a:r>
          <a:r>
            <a:rPr lang="en-GB" dirty="0" err="1"/>
            <a:t>iddyn</a:t>
          </a:r>
          <a:r>
            <a:rPr lang="en-GB" dirty="0"/>
            <a:t> </a:t>
          </a:r>
          <a:r>
            <a:rPr lang="en-GB" dirty="0" err="1"/>
            <a:t>nhw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gyntaf</a:t>
          </a:r>
          <a:r>
            <a:rPr lang="en-GB" dirty="0"/>
            <a:t>, </a:t>
          </a:r>
          <a:r>
            <a:rPr lang="en-GB" dirty="0" err="1"/>
            <a:t>gan</a:t>
          </a:r>
          <a:r>
            <a:rPr lang="en-GB" dirty="0"/>
            <a:t> </a:t>
          </a:r>
          <a:r>
            <a:rPr lang="en-GB" dirty="0" err="1"/>
            <a:t>eu</a:t>
          </a:r>
          <a:r>
            <a:rPr lang="en-GB" dirty="0"/>
            <a:t> </a:t>
          </a:r>
          <a:r>
            <a:rPr lang="en-GB" dirty="0" err="1"/>
            <a:t>symud</a:t>
          </a:r>
          <a:r>
            <a:rPr lang="en-GB" dirty="0"/>
            <a:t> o </a:t>
          </a:r>
          <a:r>
            <a:rPr lang="en-GB" dirty="0" err="1"/>
            <a:t>gwmpas</a:t>
          </a:r>
          <a:r>
            <a:rPr lang="en-GB" dirty="0"/>
            <a:t> y </a:t>
          </a:r>
          <a:r>
            <a:rPr lang="en-GB" dirty="0" err="1"/>
            <a:t>bwrdd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esbonio</a:t>
          </a:r>
          <a:r>
            <a:rPr lang="en-GB" dirty="0"/>
            <a:t> </a:t>
          </a:r>
          <a:r>
            <a:rPr lang="en-GB" dirty="0" err="1"/>
            <a:t>beth</a:t>
          </a:r>
          <a:r>
            <a:rPr lang="en-GB" dirty="0"/>
            <a:t> </a:t>
          </a:r>
          <a:r>
            <a:rPr lang="en-GB" dirty="0" err="1"/>
            <a:t>maen</a:t>
          </a:r>
          <a:r>
            <a:rPr lang="en-GB" dirty="0"/>
            <a:t> </a:t>
          </a:r>
          <a:r>
            <a:rPr lang="en-GB" dirty="0" err="1"/>
            <a:t>nhw'n</a:t>
          </a:r>
          <a:r>
            <a:rPr lang="en-GB" dirty="0"/>
            <a:t> </a:t>
          </a:r>
          <a:r>
            <a:rPr lang="en-GB" dirty="0" err="1"/>
            <a:t>ei</a:t>
          </a:r>
          <a:r>
            <a:rPr lang="en-GB" dirty="0"/>
            <a:t> </a:t>
          </a:r>
          <a:r>
            <a:rPr lang="en-GB" dirty="0" err="1"/>
            <a:t>wneud</a:t>
          </a:r>
          <a:endParaRPr lang="en-US" dirty="0"/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</a:t>
          </a:r>
          <a:r>
            <a:rPr lang="en-GB" dirty="0" err="1"/>
            <a:t>Eglurwch</a:t>
          </a:r>
          <a:r>
            <a:rPr lang="en-GB" dirty="0"/>
            <a:t> y </a:t>
          </a:r>
          <a:r>
            <a:rPr lang="en-GB" dirty="0" err="1"/>
            <a:t>rheolau</a:t>
          </a:r>
          <a:r>
            <a:rPr lang="en-GB" dirty="0"/>
            <a:t> gam </a:t>
          </a:r>
          <a:r>
            <a:rPr lang="en-GB" dirty="0" err="1"/>
            <a:t>wrth</a:t>
          </a:r>
          <a:r>
            <a:rPr lang="en-GB" dirty="0"/>
            <a:t> gam, </a:t>
          </a:r>
          <a:r>
            <a:rPr lang="en-GB" dirty="0" err="1"/>
            <a:t>gan</a:t>
          </a:r>
          <a:r>
            <a:rPr lang="en-GB" dirty="0"/>
            <a:t> </a:t>
          </a:r>
          <a:r>
            <a:rPr lang="en-GB" dirty="0" err="1"/>
            <a:t>wneud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siŵr</a:t>
          </a:r>
          <a:r>
            <a:rPr lang="en-GB" dirty="0"/>
            <a:t> bod </a:t>
          </a:r>
          <a:r>
            <a:rPr lang="en-GB" dirty="0" err="1"/>
            <a:t>eich</a:t>
          </a:r>
          <a:r>
            <a:rPr lang="en-GB" dirty="0"/>
            <a:t> </a:t>
          </a:r>
          <a:r>
            <a:rPr lang="en-GB" dirty="0" err="1"/>
            <a:t>ffrindiau'n</a:t>
          </a:r>
          <a:r>
            <a:rPr lang="en-GB" dirty="0"/>
            <a:t> </a:t>
          </a:r>
          <a:r>
            <a:rPr lang="en-GB" dirty="0" err="1"/>
            <a:t>deall</a:t>
          </a:r>
          <a:r>
            <a:rPr lang="en-GB" dirty="0"/>
            <a:t> yr </a:t>
          </a:r>
          <a:r>
            <a:rPr lang="en-GB" dirty="0" err="1"/>
            <a:t>holl</a:t>
          </a:r>
          <a:r>
            <a:rPr lang="en-GB" dirty="0"/>
            <a:t> </a:t>
          </a:r>
          <a:r>
            <a:rPr lang="en-GB" dirty="0" err="1"/>
            <a:t>symudiadau</a:t>
          </a:r>
          <a:r>
            <a:rPr lang="en-GB" dirty="0"/>
            <a:t> </a:t>
          </a:r>
          <a:r>
            <a:rPr lang="en-GB" dirty="0" err="1"/>
            <a:t>posibl</a:t>
          </a:r>
          <a:endParaRPr lang="en-US" dirty="0"/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</a:t>
          </a:r>
          <a:r>
            <a:rPr lang="en-GB" dirty="0" err="1"/>
            <a:t>Ysgrifennwch</a:t>
          </a:r>
          <a:r>
            <a:rPr lang="en-GB" dirty="0"/>
            <a:t> </a:t>
          </a:r>
          <a:r>
            <a:rPr lang="en-GB" dirty="0" err="1"/>
            <a:t>ganllaw</a:t>
          </a:r>
          <a:r>
            <a:rPr lang="en-GB" dirty="0"/>
            <a:t> </a:t>
          </a:r>
          <a:r>
            <a:rPr lang="en-GB" dirty="0" err="1"/>
            <a:t>cyflym</a:t>
          </a:r>
          <a:r>
            <a:rPr lang="en-GB" dirty="0"/>
            <a:t> </a:t>
          </a:r>
          <a:r>
            <a:rPr lang="en-GB" dirty="0" err="1"/>
            <a:t>i'ch</a:t>
          </a:r>
          <a:r>
            <a:rPr lang="en-GB" dirty="0"/>
            <a:t> </a:t>
          </a:r>
          <a:r>
            <a:rPr lang="en-GB" dirty="0" err="1"/>
            <a:t>ffrindiau</a:t>
          </a:r>
          <a:r>
            <a:rPr lang="en-GB" dirty="0"/>
            <a:t> </a:t>
          </a:r>
          <a:r>
            <a:rPr lang="en-GB" dirty="0" err="1"/>
            <a:t>ei</a:t>
          </a:r>
          <a:r>
            <a:rPr lang="en-GB" dirty="0"/>
            <a:t> </a:t>
          </a:r>
          <a:r>
            <a:rPr lang="en-GB" dirty="0" err="1"/>
            <a:t>ddilyn</a:t>
          </a:r>
          <a:endParaRPr lang="en-US" dirty="0"/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</a:t>
          </a:r>
          <a:r>
            <a:rPr lang="en-GB" dirty="0" err="1"/>
            <a:t>Canolbwyntiwch</a:t>
          </a:r>
          <a:r>
            <a:rPr lang="en-GB" dirty="0"/>
            <a:t> </a:t>
          </a:r>
          <a:r>
            <a:rPr lang="en-GB" dirty="0" err="1"/>
            <a:t>ar</a:t>
          </a:r>
          <a:r>
            <a:rPr lang="en-GB" dirty="0"/>
            <a:t> </a:t>
          </a:r>
          <a:r>
            <a:rPr lang="en-GB" dirty="0" err="1"/>
            <a:t>sut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ennill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gyntaf</a:t>
          </a:r>
          <a:r>
            <a:rPr lang="en-GB" dirty="0"/>
            <a:t>, </a:t>
          </a:r>
          <a:r>
            <a:rPr lang="en-GB" i="1" dirty="0" err="1"/>
            <a:t>yna</a:t>
          </a:r>
          <a:r>
            <a:rPr lang="en-GB" dirty="0"/>
            <a:t> </a:t>
          </a:r>
          <a:r>
            <a:rPr lang="en-GB" dirty="0" err="1"/>
            <a:t>sut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chwarae</a:t>
          </a:r>
          <a:endParaRPr lang="en-US" dirty="0"/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</a:t>
          </a:r>
          <a:r>
            <a:rPr lang="en-GB" dirty="0" err="1"/>
            <a:t>Dechreuwch</a:t>
          </a:r>
          <a:r>
            <a:rPr lang="en-GB" dirty="0"/>
            <a:t> </a:t>
          </a:r>
          <a:r>
            <a:rPr lang="en-GB" dirty="0" err="1"/>
            <a:t>chwarae</a:t>
          </a:r>
          <a:r>
            <a:rPr lang="en-GB" dirty="0"/>
            <a:t> ac </a:t>
          </a:r>
          <a:r>
            <a:rPr lang="en-GB" dirty="0" err="1"/>
            <a:t>esboniwch</a:t>
          </a:r>
          <a:r>
            <a:rPr lang="en-GB" dirty="0"/>
            <a:t> </a:t>
          </a:r>
          <a:r>
            <a:rPr lang="en-GB" dirty="0" err="1"/>
            <a:t>wrth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chi </a:t>
          </a:r>
          <a:r>
            <a:rPr lang="en-GB" dirty="0" err="1"/>
            <a:t>fynd</a:t>
          </a:r>
          <a:endParaRPr lang="en-US" dirty="0"/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</a:t>
          </a:r>
          <a:r>
            <a:rPr lang="en-GB" dirty="0" err="1"/>
            <a:t>Dyfeisiwr</a:t>
          </a:r>
          <a:r>
            <a:rPr lang="en-GB" dirty="0"/>
            <a:t>: </a:t>
          </a:r>
          <a:r>
            <a:rPr lang="en-GB" dirty="0" err="1"/>
            <a:t>dylunio</a:t>
          </a:r>
          <a:r>
            <a:rPr lang="en-GB" dirty="0"/>
            <a:t>, </a:t>
          </a:r>
          <a:r>
            <a:rPr lang="en-GB" dirty="0" err="1"/>
            <a:t>gwneud</a:t>
          </a:r>
          <a:r>
            <a:rPr lang="en-GB" dirty="0"/>
            <a:t> a </a:t>
          </a:r>
          <a:r>
            <a:rPr lang="en-GB" dirty="0" err="1"/>
            <a:t>thorri</a:t>
          </a:r>
          <a:r>
            <a:rPr lang="en-GB" dirty="0"/>
            <a:t> </a:t>
          </a:r>
          <a:r>
            <a:rPr lang="en-GB" dirty="0" err="1"/>
            <a:t>pethau</a:t>
          </a:r>
          <a:r>
            <a:rPr lang="en-GB" dirty="0"/>
            <a:t> </a:t>
          </a:r>
          <a:r>
            <a:rPr lang="en-GB" dirty="0" err="1"/>
            <a:t>nes</a:t>
          </a:r>
          <a:r>
            <a:rPr lang="en-GB" dirty="0"/>
            <a:t> bod </a:t>
          </a:r>
          <a:r>
            <a:rPr lang="en-GB" dirty="0" err="1"/>
            <a:t>gennym</a:t>
          </a:r>
          <a:r>
            <a:rPr lang="en-GB" dirty="0"/>
            <a:t> </a:t>
          </a:r>
          <a:r>
            <a:rPr lang="en-GB" dirty="0" err="1"/>
            <a:t>gynnyrch</a:t>
          </a:r>
          <a:r>
            <a:rPr lang="en-GB" dirty="0"/>
            <a:t> </a:t>
          </a:r>
          <a:r>
            <a:rPr lang="en-GB" dirty="0" err="1"/>
            <a:t>sy'n</a:t>
          </a:r>
          <a:r>
            <a:rPr lang="en-GB" dirty="0"/>
            <a:t> </a:t>
          </a:r>
          <a:r>
            <a:rPr lang="en-GB" dirty="0" err="1"/>
            <a:t>gweithio</a:t>
          </a:r>
          <a:endParaRPr lang="en-US" dirty="0"/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</a:t>
          </a:r>
          <a:r>
            <a:rPr lang="en-GB" dirty="0" err="1"/>
            <a:t>Rheolwr</a:t>
          </a:r>
          <a:r>
            <a:rPr lang="en-GB" dirty="0"/>
            <a:t> </a:t>
          </a:r>
          <a:r>
            <a:rPr lang="en-GB" dirty="0" err="1"/>
            <a:t>Prosiect</a:t>
          </a:r>
          <a:r>
            <a:rPr lang="en-GB" dirty="0"/>
            <a:t>: </a:t>
          </a:r>
          <a:r>
            <a:rPr lang="en-GB" dirty="0" err="1"/>
            <a:t>gweithio</a:t>
          </a:r>
          <a:r>
            <a:rPr lang="en-GB" dirty="0"/>
            <a:t> </a:t>
          </a:r>
          <a:r>
            <a:rPr lang="en-GB" dirty="0" err="1"/>
            <a:t>gyda</a:t>
          </a:r>
          <a:r>
            <a:rPr lang="en-GB" dirty="0"/>
            <a:t> </a:t>
          </a:r>
          <a:r>
            <a:rPr lang="en-GB" dirty="0" err="1"/>
            <a:t>phawb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sicrhau</a:t>
          </a:r>
          <a:r>
            <a:rPr lang="en-GB" dirty="0"/>
            <a:t> bod y </a:t>
          </a:r>
          <a:r>
            <a:rPr lang="en-GB" dirty="0" err="1"/>
            <a:t>gwaith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cael</a:t>
          </a:r>
          <a:r>
            <a:rPr lang="en-GB" dirty="0"/>
            <a:t> </a:t>
          </a:r>
          <a:r>
            <a:rPr lang="en-GB" dirty="0" err="1"/>
            <a:t>ei</a:t>
          </a:r>
          <a:r>
            <a:rPr lang="en-GB" dirty="0"/>
            <a:t> </a:t>
          </a:r>
          <a:r>
            <a:rPr lang="en-GB" dirty="0" err="1"/>
            <a:t>gwblhau</a:t>
          </a:r>
          <a:endParaRPr lang="en-US" dirty="0"/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</a:t>
          </a:r>
          <a:r>
            <a:rPr lang="en-GB" dirty="0" err="1"/>
            <a:t>Datrysydd</a:t>
          </a:r>
          <a:r>
            <a:rPr lang="en-GB" dirty="0"/>
            <a:t> Problemau: </a:t>
          </a:r>
          <a:r>
            <a:rPr lang="en-GB" dirty="0" err="1"/>
            <a:t>dod</a:t>
          </a:r>
          <a:r>
            <a:rPr lang="en-GB" dirty="0"/>
            <a:t> o </a:t>
          </a:r>
          <a:r>
            <a:rPr lang="en-GB" dirty="0" err="1"/>
            <a:t>hyd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ffyrdd</a:t>
          </a:r>
          <a:r>
            <a:rPr lang="en-GB" dirty="0"/>
            <a:t> </a:t>
          </a:r>
          <a:r>
            <a:rPr lang="en-GB" dirty="0" err="1"/>
            <a:t>creadigol</a:t>
          </a:r>
          <a:r>
            <a:rPr lang="en-GB" dirty="0"/>
            <a:t> o </a:t>
          </a:r>
          <a:r>
            <a:rPr lang="en-GB" dirty="0" err="1"/>
            <a:t>oresgyn</a:t>
          </a:r>
          <a:r>
            <a:rPr lang="en-GB" dirty="0"/>
            <a:t> </a:t>
          </a:r>
          <a:r>
            <a:rPr lang="en-GB" dirty="0" err="1"/>
            <a:t>unrhyw</a:t>
          </a:r>
          <a:r>
            <a:rPr lang="en-GB" dirty="0"/>
            <a:t> </a:t>
          </a:r>
          <a:r>
            <a:rPr lang="en-GB" dirty="0" err="1"/>
            <a:t>broblemau</a:t>
          </a:r>
          <a:endParaRPr lang="en-US" dirty="0"/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</a:t>
          </a:r>
          <a:r>
            <a:rPr lang="en-GB" dirty="0" err="1"/>
            <a:t>Creadigol</a:t>
          </a:r>
          <a:r>
            <a:rPr lang="en-GB" dirty="0"/>
            <a:t>: </a:t>
          </a:r>
          <a:r>
            <a:rPr lang="en-GB" dirty="0" err="1"/>
            <a:t>dyfeisio</a:t>
          </a:r>
          <a:r>
            <a:rPr lang="en-GB" dirty="0"/>
            <a:t> </a:t>
          </a:r>
          <a:r>
            <a:rPr lang="en-GB" dirty="0" err="1"/>
            <a:t>syniadau</a:t>
          </a:r>
          <a:r>
            <a:rPr lang="en-GB" dirty="0"/>
            <a:t> </a:t>
          </a:r>
          <a:r>
            <a:rPr lang="en-GB" dirty="0" err="1"/>
            <a:t>newydd</a:t>
          </a:r>
          <a:r>
            <a:rPr lang="en-GB" dirty="0"/>
            <a:t> a </a:t>
          </a:r>
          <a:r>
            <a:rPr lang="en-GB" dirty="0" err="1"/>
            <a:t>gwallgof</a:t>
          </a:r>
          <a:r>
            <a:rPr lang="en-GB" dirty="0"/>
            <a:t> </a:t>
          </a:r>
          <a:r>
            <a:rPr lang="en-GB" dirty="0" err="1"/>
            <a:t>ar</a:t>
          </a:r>
          <a:r>
            <a:rPr lang="en-GB" dirty="0"/>
            <a:t> </a:t>
          </a:r>
          <a:r>
            <a:rPr lang="en-GB" dirty="0" err="1"/>
            <a:t>gyfer</a:t>
          </a:r>
          <a:r>
            <a:rPr lang="en-GB" dirty="0"/>
            <a:t> y </a:t>
          </a:r>
          <a:r>
            <a:rPr lang="en-GB" dirty="0" err="1"/>
            <a:t>prosiect</a:t>
          </a:r>
          <a:endParaRPr lang="en-US" dirty="0"/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</a:t>
          </a:r>
          <a:r>
            <a:rPr lang="en-GB" dirty="0" err="1"/>
            <a:t>Cymorth</a:t>
          </a:r>
          <a:r>
            <a:rPr lang="en-GB" dirty="0"/>
            <a:t> </a:t>
          </a:r>
          <a:r>
            <a:rPr lang="en-GB" dirty="0" err="1"/>
            <a:t>Technegol</a:t>
          </a:r>
          <a:r>
            <a:rPr lang="en-GB" dirty="0"/>
            <a:t>: </a:t>
          </a:r>
          <a:r>
            <a:rPr lang="en-GB" dirty="0" err="1"/>
            <a:t>sicrhau</a:t>
          </a:r>
          <a:r>
            <a:rPr lang="en-GB" dirty="0"/>
            <a:t> bod </a:t>
          </a:r>
          <a:r>
            <a:rPr lang="en-GB" dirty="0" err="1"/>
            <a:t>gan</a:t>
          </a:r>
          <a:r>
            <a:rPr lang="en-GB" dirty="0"/>
            <a:t> y </a:t>
          </a:r>
          <a:r>
            <a:rPr lang="en-GB" dirty="0" err="1"/>
            <a:t>tîm</a:t>
          </a:r>
          <a:r>
            <a:rPr lang="en-GB" dirty="0"/>
            <a:t> y </a:t>
          </a:r>
          <a:r>
            <a:rPr lang="en-GB" dirty="0" err="1"/>
            <a:t>dechnoleg</a:t>
          </a:r>
          <a:r>
            <a:rPr lang="en-GB" dirty="0"/>
            <a:t> </a:t>
          </a:r>
          <a:r>
            <a:rPr lang="en-GB" dirty="0" err="1"/>
            <a:t>orau</a:t>
          </a:r>
          <a:r>
            <a:rPr lang="en-GB" dirty="0"/>
            <a:t> </a:t>
          </a:r>
          <a:r>
            <a:rPr lang="en-GB" dirty="0" err="1"/>
            <a:t>ar</a:t>
          </a:r>
          <a:r>
            <a:rPr lang="en-GB" dirty="0"/>
            <a:t> </a:t>
          </a:r>
          <a:r>
            <a:rPr lang="en-GB" dirty="0" err="1"/>
            <a:t>gyfer</a:t>
          </a:r>
          <a:r>
            <a:rPr lang="en-GB" dirty="0"/>
            <a:t> y </a:t>
          </a:r>
          <a:r>
            <a:rPr lang="en-GB" dirty="0" err="1"/>
            <a:t>gwaith</a:t>
          </a:r>
          <a:r>
            <a:rPr lang="en-GB" dirty="0"/>
            <a:t> a </a:t>
          </a:r>
          <a:r>
            <a:rPr lang="en-GB" dirty="0" err="1"/>
            <a:t>sicrhau</a:t>
          </a:r>
          <a:r>
            <a:rPr lang="en-GB" dirty="0"/>
            <a:t> </a:t>
          </a:r>
          <a:r>
            <a:rPr lang="en-GB" dirty="0" err="1"/>
            <a:t>ei</a:t>
          </a:r>
          <a:r>
            <a:rPr lang="en-GB" dirty="0"/>
            <a:t> </a:t>
          </a:r>
          <a:r>
            <a:rPr lang="en-GB" dirty="0" err="1"/>
            <a:t>fod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gweithio'n</a:t>
          </a:r>
          <a:r>
            <a:rPr lang="en-GB" dirty="0"/>
            <a:t> </a:t>
          </a:r>
          <a:r>
            <a:rPr lang="en-GB" dirty="0" err="1"/>
            <a:t>esmwyth</a:t>
          </a:r>
          <a:endParaRPr lang="en-US" dirty="0"/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</a:t>
          </a:r>
          <a:r>
            <a:rPr lang="en-GB" dirty="0" err="1"/>
            <a:t>Gwnewch</a:t>
          </a:r>
          <a:r>
            <a:rPr lang="en-GB" dirty="0"/>
            <a:t> </a:t>
          </a:r>
          <a:r>
            <a:rPr lang="en-GB" dirty="0" err="1"/>
            <a:t>rywbeth</a:t>
          </a:r>
          <a:r>
            <a:rPr lang="en-GB" dirty="0"/>
            <a:t> </a:t>
          </a:r>
          <a:r>
            <a:rPr lang="en-GB" dirty="0" err="1"/>
            <a:t>gwahanol</a:t>
          </a:r>
          <a:r>
            <a:rPr lang="en-GB" dirty="0"/>
            <a:t> bob </a:t>
          </a:r>
          <a:r>
            <a:rPr lang="en-GB" dirty="0" err="1"/>
            <a:t>dydd</a:t>
          </a:r>
          <a:endParaRPr lang="en-US" dirty="0"/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</a:t>
          </a:r>
          <a:r>
            <a:rPr lang="en-GB" dirty="0" err="1"/>
            <a:t>Gwneud</a:t>
          </a:r>
          <a:r>
            <a:rPr lang="en-GB" dirty="0"/>
            <a:t> </a:t>
          </a:r>
          <a:r>
            <a:rPr lang="en-GB" dirty="0" err="1"/>
            <a:t>meddyginiaethau</a:t>
          </a:r>
          <a:r>
            <a:rPr lang="en-GB" dirty="0"/>
            <a:t> a </a:t>
          </a:r>
          <a:r>
            <a:rPr lang="en-GB" dirty="0" err="1"/>
            <a:t>brechlynnau</a:t>
          </a:r>
          <a:r>
            <a:rPr lang="en-GB" dirty="0"/>
            <a:t> </a:t>
          </a:r>
          <a:r>
            <a:rPr lang="en-GB" dirty="0" err="1"/>
            <a:t>sy'n</a:t>
          </a:r>
          <a:r>
            <a:rPr lang="en-GB" dirty="0"/>
            <a:t> </a:t>
          </a:r>
          <a:r>
            <a:rPr lang="en-GB" dirty="0" err="1"/>
            <a:t>achub</a:t>
          </a:r>
          <a:r>
            <a:rPr lang="en-GB" dirty="0"/>
            <a:t> </a:t>
          </a:r>
          <a:r>
            <a:rPr lang="en-GB" dirty="0" err="1"/>
            <a:t>bywydau</a:t>
          </a:r>
          <a:endParaRPr lang="en-US" dirty="0"/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</a:t>
          </a:r>
          <a:r>
            <a:rPr lang="en-GB" dirty="0"/>
            <a:t>Gallu </a:t>
          </a:r>
          <a:r>
            <a:rPr lang="en-GB" dirty="0" err="1"/>
            <a:t>gweithio</a:t>
          </a:r>
          <a:r>
            <a:rPr lang="en-GB" dirty="0"/>
            <a:t> </a:t>
          </a:r>
          <a:r>
            <a:rPr lang="en-GB" dirty="0" err="1"/>
            <a:t>yn</a:t>
          </a:r>
          <a:r>
            <a:rPr lang="en-GB" dirty="0"/>
            <a:t> </a:t>
          </a:r>
          <a:r>
            <a:rPr lang="en-GB" dirty="0" err="1"/>
            <a:t>unrhyw</a:t>
          </a:r>
          <a:r>
            <a:rPr lang="en-GB" dirty="0"/>
            <a:t> le </a:t>
          </a:r>
          <a:r>
            <a:rPr lang="en-GB" dirty="0" err="1"/>
            <a:t>yn</a:t>
          </a:r>
          <a:r>
            <a:rPr lang="en-GB" dirty="0"/>
            <a:t> y </a:t>
          </a:r>
          <a:r>
            <a:rPr lang="en-GB" dirty="0" err="1"/>
            <a:t>byd</a:t>
          </a:r>
          <a:endParaRPr lang="en-US" dirty="0"/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</a:t>
          </a:r>
          <a:r>
            <a:rPr lang="en-GB" dirty="0"/>
            <a:t>Gwneud </a:t>
          </a:r>
          <a:r>
            <a:rPr lang="en-GB" dirty="0" err="1"/>
            <a:t>gwahaniaeth</a:t>
          </a:r>
          <a:r>
            <a:rPr lang="en-GB" dirty="0"/>
            <a:t> a </a:t>
          </a:r>
          <a:r>
            <a:rPr lang="en-GB" dirty="0" err="1"/>
            <a:t>gwella</a:t>
          </a:r>
          <a:r>
            <a:rPr lang="en-GB" dirty="0"/>
            <a:t> </a:t>
          </a:r>
          <a:r>
            <a:rPr lang="en-GB" dirty="0" err="1"/>
            <a:t>bywydau</a:t>
          </a:r>
          <a:r>
            <a:rPr lang="en-GB" dirty="0"/>
            <a:t> </a:t>
          </a:r>
          <a:r>
            <a:rPr lang="en-GB" dirty="0" err="1"/>
            <a:t>pobl</a:t>
          </a:r>
          <a:endParaRPr lang="en-US" dirty="0"/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</a:t>
          </a:r>
          <a:r>
            <a:rPr lang="en-GB" dirty="0" err="1"/>
            <a:t>Gweithio</a:t>
          </a:r>
          <a:r>
            <a:rPr lang="en-GB" dirty="0"/>
            <a:t> </a:t>
          </a:r>
          <a:r>
            <a:rPr lang="en-GB" dirty="0" err="1"/>
            <a:t>ar</a:t>
          </a:r>
          <a:r>
            <a:rPr lang="en-GB" dirty="0"/>
            <a:t> </a:t>
          </a:r>
          <a:r>
            <a:rPr lang="en-GB" dirty="0" err="1"/>
            <a:t>flaen</a:t>
          </a:r>
          <a:r>
            <a:rPr lang="en-GB" dirty="0"/>
            <a:t> y gad o ran </a:t>
          </a:r>
          <a:r>
            <a:rPr lang="en-GB" dirty="0" err="1"/>
            <a:t>technoleg</a:t>
          </a:r>
          <a:endParaRPr lang="en-US" dirty="0"/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Cath</a:t>
          </a:r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</a:t>
          </a:r>
          <a:r>
            <a:rPr lang="en-US" dirty="0" err="1"/>
            <a:t>Dolffin</a:t>
          </a:r>
          <a:endParaRPr lang="en-US" dirty="0"/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</a:t>
          </a:r>
          <a:r>
            <a:rPr lang="en-US" dirty="0" err="1"/>
            <a:t>Tylluan</a:t>
          </a:r>
          <a:endParaRPr lang="en-US" dirty="0"/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Ci</a:t>
          </a:r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</a:t>
          </a:r>
          <a:r>
            <a:rPr lang="en-US" dirty="0" err="1"/>
            <a:t>Llwynog</a:t>
          </a:r>
          <a:endParaRPr lang="en-US" dirty="0"/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CB23BE-D108-4783-BE67-45C2666C0DE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5251A3-FB7F-4CC9-BBF9-1844D6D780F1}">
      <dgm:prSet/>
      <dgm:spPr/>
      <dgm:t>
        <a:bodyPr/>
        <a:lstStyle/>
        <a:p>
          <a:r>
            <a:rPr lang="en-US" b="1" dirty="0"/>
            <a:t>A</a:t>
          </a:r>
          <a:r>
            <a:rPr lang="en-US" dirty="0"/>
            <a:t>: </a:t>
          </a:r>
          <a:r>
            <a:rPr lang="en-GB" dirty="0" err="1"/>
            <a:t>Sbortscar</a:t>
          </a:r>
          <a:r>
            <a:rPr lang="en-GB" dirty="0"/>
            <a:t> </a:t>
          </a:r>
          <a:r>
            <a:rPr lang="en-GB" dirty="0" err="1"/>
            <a:t>drud</a:t>
          </a:r>
          <a:endParaRPr lang="en-US" dirty="0"/>
        </a:p>
      </dgm:t>
    </dgm:pt>
    <dgm:pt modelId="{1B205941-990D-4F12-B9AC-18A9D748C1A5}" type="parTrans" cxnId="{EE9CFB6B-3AE7-410E-A062-BE8461310860}">
      <dgm:prSet/>
      <dgm:spPr/>
      <dgm:t>
        <a:bodyPr/>
        <a:lstStyle/>
        <a:p>
          <a:endParaRPr lang="en-US"/>
        </a:p>
      </dgm:t>
    </dgm:pt>
    <dgm:pt modelId="{450D9629-5980-4DE0-B332-F3A569FAC069}" type="sibTrans" cxnId="{EE9CFB6B-3AE7-410E-A062-BE8461310860}">
      <dgm:prSet/>
      <dgm:spPr/>
      <dgm:t>
        <a:bodyPr/>
        <a:lstStyle/>
        <a:p>
          <a:endParaRPr lang="en-US"/>
        </a:p>
      </dgm:t>
    </dgm:pt>
    <dgm:pt modelId="{A1389507-0C38-4ADC-A600-D309A91682C2}">
      <dgm:prSet/>
      <dgm:spPr/>
      <dgm:t>
        <a:bodyPr/>
        <a:lstStyle/>
        <a:p>
          <a:r>
            <a:rPr lang="en-US" b="1" dirty="0"/>
            <a:t>B</a:t>
          </a:r>
          <a:r>
            <a:rPr lang="en-US" dirty="0"/>
            <a:t>: </a:t>
          </a:r>
          <a:r>
            <a:rPr lang="en-GB" dirty="0" err="1"/>
            <a:t>Ffatri</a:t>
          </a:r>
          <a:r>
            <a:rPr lang="en-GB" dirty="0"/>
            <a:t> </a:t>
          </a:r>
          <a:r>
            <a:rPr lang="en-GB" dirty="0" err="1"/>
            <a:t>siocled</a:t>
          </a:r>
          <a:endParaRPr lang="en-US" dirty="0"/>
        </a:p>
      </dgm:t>
    </dgm:pt>
    <dgm:pt modelId="{F1A03B02-9393-4D1F-AE71-902C1C1A89AE}" type="parTrans" cxnId="{B589A774-1916-4FE3-B214-EC8FFF7FE828}">
      <dgm:prSet/>
      <dgm:spPr/>
      <dgm:t>
        <a:bodyPr/>
        <a:lstStyle/>
        <a:p>
          <a:endParaRPr lang="en-US"/>
        </a:p>
      </dgm:t>
    </dgm:pt>
    <dgm:pt modelId="{C5F4EA8C-DA9B-411A-9A75-9A403F84A4C0}" type="sibTrans" cxnId="{B589A774-1916-4FE3-B214-EC8FFF7FE828}">
      <dgm:prSet/>
      <dgm:spPr/>
      <dgm:t>
        <a:bodyPr/>
        <a:lstStyle/>
        <a:p>
          <a:endParaRPr lang="en-US"/>
        </a:p>
      </dgm:t>
    </dgm:pt>
    <dgm:pt modelId="{70F2D468-6DF4-4ABC-8678-8DCB3BB6F36E}">
      <dgm:prSet/>
      <dgm:spPr/>
      <dgm:t>
        <a:bodyPr/>
        <a:lstStyle/>
        <a:p>
          <a:r>
            <a:rPr lang="en-US" b="1" dirty="0"/>
            <a:t>C</a:t>
          </a:r>
          <a:r>
            <a:rPr lang="en-US" dirty="0"/>
            <a:t>: </a:t>
          </a:r>
          <a:r>
            <a:rPr lang="en-GB" dirty="0" err="1"/>
            <a:t>Cwmni</a:t>
          </a:r>
          <a:r>
            <a:rPr lang="en-GB" dirty="0"/>
            <a:t> </a:t>
          </a:r>
          <a:r>
            <a:rPr lang="en-GB" dirty="0" err="1"/>
            <a:t>cyfryngau</a:t>
          </a:r>
          <a:r>
            <a:rPr lang="en-GB" dirty="0"/>
            <a:t> </a:t>
          </a:r>
          <a:r>
            <a:rPr lang="en-GB" dirty="0" err="1"/>
            <a:t>cymdeithasol</a:t>
          </a:r>
          <a:endParaRPr lang="en-US" dirty="0"/>
        </a:p>
      </dgm:t>
    </dgm:pt>
    <dgm:pt modelId="{830E0EAD-FDE1-4347-8ACC-60C6409969B1}" type="parTrans" cxnId="{DD4FBF36-B6A9-41A7-87D8-14D63F98B74E}">
      <dgm:prSet/>
      <dgm:spPr/>
      <dgm:t>
        <a:bodyPr/>
        <a:lstStyle/>
        <a:p>
          <a:endParaRPr lang="en-US"/>
        </a:p>
      </dgm:t>
    </dgm:pt>
    <dgm:pt modelId="{5566E0D7-5006-47B5-8320-121E4315DE9F}" type="sibTrans" cxnId="{DD4FBF36-B6A9-41A7-87D8-14D63F98B74E}">
      <dgm:prSet/>
      <dgm:spPr/>
      <dgm:t>
        <a:bodyPr/>
        <a:lstStyle/>
        <a:p>
          <a:endParaRPr lang="en-US"/>
        </a:p>
      </dgm:t>
    </dgm:pt>
    <dgm:pt modelId="{1EDF8B9F-5729-4A29-BA8F-2DBCCBB1FC47}">
      <dgm:prSet/>
      <dgm:spPr/>
      <dgm:t>
        <a:bodyPr/>
        <a:lstStyle/>
        <a:p>
          <a:r>
            <a:rPr lang="en-US" b="1" dirty="0"/>
            <a:t>D</a:t>
          </a:r>
          <a:r>
            <a:rPr lang="en-US" dirty="0"/>
            <a:t>: </a:t>
          </a:r>
          <a:r>
            <a:rPr lang="pl-PL" dirty="0"/>
            <a:t>Plasty gydag erwau o dir</a:t>
          </a:r>
          <a:endParaRPr lang="en-US" dirty="0"/>
        </a:p>
      </dgm:t>
    </dgm:pt>
    <dgm:pt modelId="{12DBE26C-8A7C-42BA-9F5F-5D20CE2736BB}" type="parTrans" cxnId="{00AE08DA-4D11-48E2-A877-0A2F5AEB5EF8}">
      <dgm:prSet/>
      <dgm:spPr/>
      <dgm:t>
        <a:bodyPr/>
        <a:lstStyle/>
        <a:p>
          <a:endParaRPr lang="en-US"/>
        </a:p>
      </dgm:t>
    </dgm:pt>
    <dgm:pt modelId="{8613C5C0-F262-404F-A4F2-ADCC7BDE6B04}" type="sibTrans" cxnId="{00AE08DA-4D11-48E2-A877-0A2F5AEB5EF8}">
      <dgm:prSet/>
      <dgm:spPr/>
      <dgm:t>
        <a:bodyPr/>
        <a:lstStyle/>
        <a:p>
          <a:endParaRPr lang="en-US"/>
        </a:p>
      </dgm:t>
    </dgm:pt>
    <dgm:pt modelId="{2CCF0CE8-587B-418C-B6FF-DD4E04128319}">
      <dgm:prSet/>
      <dgm:spPr/>
      <dgm:t>
        <a:bodyPr/>
        <a:lstStyle/>
        <a:p>
          <a:r>
            <a:rPr lang="en-US" b="1" dirty="0"/>
            <a:t>E</a:t>
          </a:r>
          <a:r>
            <a:rPr lang="en-US" dirty="0"/>
            <a:t>: </a:t>
          </a:r>
          <a:r>
            <a:rPr lang="cy-GB" dirty="0"/>
            <a:t>Tŷ newydd sbon gyda chynorthwyydd AI felly mae popeth wedi'i wneud i mi</a:t>
          </a:r>
          <a:endParaRPr lang="en-US" dirty="0"/>
        </a:p>
      </dgm:t>
    </dgm:pt>
    <dgm:pt modelId="{A1B96923-6DC8-4A91-A551-94FA01244781}" type="parTrans" cxnId="{5AC43B01-90C4-4ABE-9482-56C323FDE220}">
      <dgm:prSet/>
      <dgm:spPr/>
      <dgm:t>
        <a:bodyPr/>
        <a:lstStyle/>
        <a:p>
          <a:endParaRPr lang="en-US"/>
        </a:p>
      </dgm:t>
    </dgm:pt>
    <dgm:pt modelId="{10DA70F4-E58A-440C-A9CD-202623515E54}" type="sibTrans" cxnId="{5AC43B01-90C4-4ABE-9482-56C323FDE220}">
      <dgm:prSet/>
      <dgm:spPr/>
      <dgm:t>
        <a:bodyPr/>
        <a:lstStyle/>
        <a:p>
          <a:endParaRPr lang="en-US"/>
        </a:p>
      </dgm:t>
    </dgm:pt>
    <dgm:pt modelId="{42A727C8-8E0D-5F4A-915F-9CAF8C8FDA5C}" type="pres">
      <dgm:prSet presAssocID="{94CB23BE-D108-4783-BE67-45C2666C0DE2}" presName="linear" presStyleCnt="0">
        <dgm:presLayoutVars>
          <dgm:animLvl val="lvl"/>
          <dgm:resizeHandles val="exact"/>
        </dgm:presLayoutVars>
      </dgm:prSet>
      <dgm:spPr/>
    </dgm:pt>
    <dgm:pt modelId="{7D354AE7-9937-7249-8733-36E310FA417A}" type="pres">
      <dgm:prSet presAssocID="{D55251A3-FB7F-4CC9-BBF9-1844D6D780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C5DED7-A098-B447-93D4-69880FC6EE5A}" type="pres">
      <dgm:prSet presAssocID="{450D9629-5980-4DE0-B332-F3A569FAC069}" presName="spacer" presStyleCnt="0"/>
      <dgm:spPr/>
    </dgm:pt>
    <dgm:pt modelId="{B06FA18B-6ECE-E34F-B2A0-353D5AA737D7}" type="pres">
      <dgm:prSet presAssocID="{A1389507-0C38-4ADC-A600-D309A91682C2}" presName="parentText" presStyleLbl="node1" presStyleIdx="1" presStyleCnt="5" custLinFactNeighborX="-419" custLinFactNeighborY="-22365">
        <dgm:presLayoutVars>
          <dgm:chMax val="0"/>
          <dgm:bulletEnabled val="1"/>
        </dgm:presLayoutVars>
      </dgm:prSet>
      <dgm:spPr/>
    </dgm:pt>
    <dgm:pt modelId="{54C173A0-AF87-1641-A31F-D62F95A0B7BF}" type="pres">
      <dgm:prSet presAssocID="{C5F4EA8C-DA9B-411A-9A75-9A403F84A4C0}" presName="spacer" presStyleCnt="0"/>
      <dgm:spPr/>
    </dgm:pt>
    <dgm:pt modelId="{A14C76F9-C311-AB42-91D9-7D403BAB4A24}" type="pres">
      <dgm:prSet presAssocID="{70F2D468-6DF4-4ABC-8678-8DCB3BB6F36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32EC860-797F-D043-A922-201E987442DE}" type="pres">
      <dgm:prSet presAssocID="{5566E0D7-5006-47B5-8320-121E4315DE9F}" presName="spacer" presStyleCnt="0"/>
      <dgm:spPr/>
    </dgm:pt>
    <dgm:pt modelId="{46F2B362-FA7C-9D44-B5B2-9DE49ADA89FE}" type="pres">
      <dgm:prSet presAssocID="{1EDF8B9F-5729-4A29-BA8F-2DBCCBB1F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C5BDCE0-9317-B043-9765-20A8FE9DE192}" type="pres">
      <dgm:prSet presAssocID="{8613C5C0-F262-404F-A4F2-ADCC7BDE6B04}" presName="spacer" presStyleCnt="0"/>
      <dgm:spPr/>
    </dgm:pt>
    <dgm:pt modelId="{9A9FFBB0-C2BC-2A43-A395-BE9CDA18F79B}" type="pres">
      <dgm:prSet presAssocID="{2CCF0CE8-587B-418C-B6FF-DD4E041283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C5E300-8FA4-A248-956B-68EA2E593B97}" type="presOf" srcId="{A1389507-0C38-4ADC-A600-D309A91682C2}" destId="{B06FA18B-6ECE-E34F-B2A0-353D5AA737D7}" srcOrd="0" destOrd="0" presId="urn:microsoft.com/office/officeart/2005/8/layout/vList2"/>
    <dgm:cxn modelId="{5AC43B01-90C4-4ABE-9482-56C323FDE220}" srcId="{94CB23BE-D108-4783-BE67-45C2666C0DE2}" destId="{2CCF0CE8-587B-418C-B6FF-DD4E04128319}" srcOrd="4" destOrd="0" parTransId="{A1B96923-6DC8-4A91-A551-94FA01244781}" sibTransId="{10DA70F4-E58A-440C-A9CD-202623515E54}"/>
    <dgm:cxn modelId="{31DA4B1B-F9A2-9343-9D4D-083DB9216057}" type="presOf" srcId="{D55251A3-FB7F-4CC9-BBF9-1844D6D780F1}" destId="{7D354AE7-9937-7249-8733-36E310FA417A}" srcOrd="0" destOrd="0" presId="urn:microsoft.com/office/officeart/2005/8/layout/vList2"/>
    <dgm:cxn modelId="{3377421E-7236-D247-9342-0EFAB38AAD43}" type="presOf" srcId="{70F2D468-6DF4-4ABC-8678-8DCB3BB6F36E}" destId="{A14C76F9-C311-AB42-91D9-7D403BAB4A24}" srcOrd="0" destOrd="0" presId="urn:microsoft.com/office/officeart/2005/8/layout/vList2"/>
    <dgm:cxn modelId="{73540A35-CCD1-6340-9A1B-81E66BA9F648}" type="presOf" srcId="{2CCF0CE8-587B-418C-B6FF-DD4E04128319}" destId="{9A9FFBB0-C2BC-2A43-A395-BE9CDA18F79B}" srcOrd="0" destOrd="0" presId="urn:microsoft.com/office/officeart/2005/8/layout/vList2"/>
    <dgm:cxn modelId="{DD4FBF36-B6A9-41A7-87D8-14D63F98B74E}" srcId="{94CB23BE-D108-4783-BE67-45C2666C0DE2}" destId="{70F2D468-6DF4-4ABC-8678-8DCB3BB6F36E}" srcOrd="2" destOrd="0" parTransId="{830E0EAD-FDE1-4347-8ACC-60C6409969B1}" sibTransId="{5566E0D7-5006-47B5-8320-121E4315DE9F}"/>
    <dgm:cxn modelId="{EE9CFB6B-3AE7-410E-A062-BE8461310860}" srcId="{94CB23BE-D108-4783-BE67-45C2666C0DE2}" destId="{D55251A3-FB7F-4CC9-BBF9-1844D6D780F1}" srcOrd="0" destOrd="0" parTransId="{1B205941-990D-4F12-B9AC-18A9D748C1A5}" sibTransId="{450D9629-5980-4DE0-B332-F3A569FAC069}"/>
    <dgm:cxn modelId="{B589A774-1916-4FE3-B214-EC8FFF7FE828}" srcId="{94CB23BE-D108-4783-BE67-45C2666C0DE2}" destId="{A1389507-0C38-4ADC-A600-D309A91682C2}" srcOrd="1" destOrd="0" parTransId="{F1A03B02-9393-4D1F-AE71-902C1C1A89AE}" sibTransId="{C5F4EA8C-DA9B-411A-9A75-9A403F84A4C0}"/>
    <dgm:cxn modelId="{C5809294-5858-6844-800D-1E3CB7227D2D}" type="presOf" srcId="{94CB23BE-D108-4783-BE67-45C2666C0DE2}" destId="{42A727C8-8E0D-5F4A-915F-9CAF8C8FDA5C}" srcOrd="0" destOrd="0" presId="urn:microsoft.com/office/officeart/2005/8/layout/vList2"/>
    <dgm:cxn modelId="{B698FAD7-FBE3-9F4D-BB6F-E7BC22183014}" type="presOf" srcId="{1EDF8B9F-5729-4A29-BA8F-2DBCCBB1FC47}" destId="{46F2B362-FA7C-9D44-B5B2-9DE49ADA89FE}" srcOrd="0" destOrd="0" presId="urn:microsoft.com/office/officeart/2005/8/layout/vList2"/>
    <dgm:cxn modelId="{00AE08DA-4D11-48E2-A877-0A2F5AEB5EF8}" srcId="{94CB23BE-D108-4783-BE67-45C2666C0DE2}" destId="{1EDF8B9F-5729-4A29-BA8F-2DBCCBB1FC47}" srcOrd="3" destOrd="0" parTransId="{12DBE26C-8A7C-42BA-9F5F-5D20CE2736BB}" sibTransId="{8613C5C0-F262-404F-A4F2-ADCC7BDE6B04}"/>
    <dgm:cxn modelId="{58BADC41-644D-3C47-8A65-25456A97F5AB}" type="presParOf" srcId="{42A727C8-8E0D-5F4A-915F-9CAF8C8FDA5C}" destId="{7D354AE7-9937-7249-8733-36E310FA417A}" srcOrd="0" destOrd="0" presId="urn:microsoft.com/office/officeart/2005/8/layout/vList2"/>
    <dgm:cxn modelId="{1CAAF043-6165-E946-8ABC-82CE1F315D8C}" type="presParOf" srcId="{42A727C8-8E0D-5F4A-915F-9CAF8C8FDA5C}" destId="{E4C5DED7-A098-B447-93D4-69880FC6EE5A}" srcOrd="1" destOrd="0" presId="urn:microsoft.com/office/officeart/2005/8/layout/vList2"/>
    <dgm:cxn modelId="{8ECBE32E-A5AA-544D-A7A6-31DDA436AD0F}" type="presParOf" srcId="{42A727C8-8E0D-5F4A-915F-9CAF8C8FDA5C}" destId="{B06FA18B-6ECE-E34F-B2A0-353D5AA737D7}" srcOrd="2" destOrd="0" presId="urn:microsoft.com/office/officeart/2005/8/layout/vList2"/>
    <dgm:cxn modelId="{AADF4704-7F89-F048-BB6A-75B032F1D9A5}" type="presParOf" srcId="{42A727C8-8E0D-5F4A-915F-9CAF8C8FDA5C}" destId="{54C173A0-AF87-1641-A31F-D62F95A0B7BF}" srcOrd="3" destOrd="0" presId="urn:microsoft.com/office/officeart/2005/8/layout/vList2"/>
    <dgm:cxn modelId="{97B08A08-80C8-1846-B699-F290E2D9F6F7}" type="presParOf" srcId="{42A727C8-8E0D-5F4A-915F-9CAF8C8FDA5C}" destId="{A14C76F9-C311-AB42-91D9-7D403BAB4A24}" srcOrd="4" destOrd="0" presId="urn:microsoft.com/office/officeart/2005/8/layout/vList2"/>
    <dgm:cxn modelId="{372D0937-CA59-4A41-8BF0-30380674053B}" type="presParOf" srcId="{42A727C8-8E0D-5F4A-915F-9CAF8C8FDA5C}" destId="{F32EC860-797F-D043-A922-201E987442DE}" srcOrd="5" destOrd="0" presId="urn:microsoft.com/office/officeart/2005/8/layout/vList2"/>
    <dgm:cxn modelId="{2BD65F5C-9642-244B-ADDA-3BD0C4824116}" type="presParOf" srcId="{42A727C8-8E0D-5F4A-915F-9CAF8C8FDA5C}" destId="{46F2B362-FA7C-9D44-B5B2-9DE49ADA89FE}" srcOrd="6" destOrd="0" presId="urn:microsoft.com/office/officeart/2005/8/layout/vList2"/>
    <dgm:cxn modelId="{86465838-D00D-F34F-B486-1D7131B6CB56}" type="presParOf" srcId="{42A727C8-8E0D-5F4A-915F-9CAF8C8FDA5C}" destId="{8C5BDCE0-9317-B043-9765-20A8FE9DE192}" srcOrd="7" destOrd="0" presId="urn:microsoft.com/office/officeart/2005/8/layout/vList2"/>
    <dgm:cxn modelId="{C016800E-B44D-AF45-804E-F59AF813A9B1}" type="presParOf" srcId="{42A727C8-8E0D-5F4A-915F-9CAF8C8FDA5C}" destId="{9A9FFBB0-C2BC-2A43-A395-BE9CDA18F7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DD4E1B-D7A7-6642-B239-60335DF63824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4E4EBD66-D5D5-124D-8EAE-34095A9E7369}">
      <dgm:prSet custT="1"/>
      <dgm:spPr/>
      <dgm:t>
        <a:bodyPr/>
        <a:lstStyle/>
        <a:p>
          <a:r>
            <a:rPr lang="en-US" sz="1600" b="1" dirty="0" err="1"/>
            <a:t>Mwyafrif</a:t>
          </a:r>
          <a:r>
            <a:rPr lang="en-US" sz="1600" b="1" dirty="0"/>
            <a:t> A</a:t>
          </a:r>
        </a:p>
        <a:p>
          <a:r>
            <a:rPr lang="en-GB" sz="1400" dirty="0" err="1"/>
            <a:t>Rydych</a:t>
          </a:r>
          <a:r>
            <a:rPr lang="en-GB" sz="1400" dirty="0"/>
            <a:t> </a:t>
          </a:r>
          <a:r>
            <a:rPr lang="en-GB" sz="1400" dirty="0" err="1"/>
            <a:t>chi'n</a:t>
          </a:r>
          <a:r>
            <a:rPr lang="en-GB" sz="1400" dirty="0"/>
            <a:t> </a:t>
          </a:r>
          <a:r>
            <a:rPr lang="en-GB" sz="1400" b="1" dirty="0" err="1"/>
            <a:t>beiriannydd</a:t>
          </a:r>
          <a:r>
            <a:rPr lang="en-GB" sz="1400" b="1" dirty="0"/>
            <a:t> </a:t>
          </a:r>
          <a:r>
            <a:rPr lang="en-GB" sz="1400" b="1" dirty="0" err="1"/>
            <a:t>mecanyddol</a:t>
          </a:r>
          <a:r>
            <a:rPr lang="en-GB" sz="1400" b="1" dirty="0"/>
            <a:t> </a:t>
          </a:r>
          <a:r>
            <a:rPr lang="en-GB" sz="1400" dirty="0" err="1"/>
            <a:t>yn</a:t>
          </a:r>
          <a:r>
            <a:rPr lang="en-GB" sz="1400" dirty="0"/>
            <a:t> y </a:t>
          </a:r>
          <a:r>
            <a:rPr lang="en-GB" sz="1400" dirty="0" err="1"/>
            <a:t>gwaith</a:t>
          </a:r>
          <a:r>
            <a:rPr lang="en-GB" sz="1400" dirty="0"/>
            <a:t>! Rydych chi </a:t>
          </a:r>
          <a:r>
            <a:rPr lang="en-GB" sz="1400" dirty="0" err="1"/>
            <a:t>wrth</a:t>
          </a:r>
          <a:r>
            <a:rPr lang="en-GB" sz="1400" dirty="0"/>
            <a:t> </a:t>
          </a:r>
          <a:r>
            <a:rPr lang="en-GB" sz="1400" dirty="0" err="1"/>
            <a:t>eich</a:t>
          </a:r>
          <a:r>
            <a:rPr lang="en-GB" sz="1400" dirty="0"/>
            <a:t> </a:t>
          </a:r>
          <a:r>
            <a:rPr lang="en-GB" sz="1400" dirty="0" err="1"/>
            <a:t>bodd</a:t>
          </a:r>
          <a:r>
            <a:rPr lang="en-GB" sz="1400" dirty="0"/>
            <a:t> </a:t>
          </a:r>
          <a:r>
            <a:rPr lang="en-GB" sz="1400" dirty="0" err="1"/>
            <a:t>yn</a:t>
          </a:r>
          <a:r>
            <a:rPr lang="en-GB" sz="1400" dirty="0"/>
            <a:t> </a:t>
          </a:r>
          <a:r>
            <a:rPr lang="en-GB" sz="1400" dirty="0" err="1"/>
            <a:t>gweld</a:t>
          </a:r>
          <a:r>
            <a:rPr lang="en-GB" sz="1400" dirty="0"/>
            <a:t> </a:t>
          </a:r>
          <a:r>
            <a:rPr lang="en-GB" sz="1400" dirty="0" err="1"/>
            <a:t>sut</a:t>
          </a:r>
          <a:r>
            <a:rPr lang="en-GB" sz="1400" dirty="0"/>
            <a:t> </a:t>
          </a:r>
          <a:r>
            <a:rPr lang="en-GB" sz="1400" dirty="0" err="1"/>
            <a:t>mae</a:t>
          </a:r>
          <a:r>
            <a:rPr lang="en-GB" sz="1400" dirty="0"/>
            <a:t> </a:t>
          </a:r>
          <a:r>
            <a:rPr lang="en-GB" sz="1400" dirty="0" err="1"/>
            <a:t>pethau'n</a:t>
          </a:r>
          <a:r>
            <a:rPr lang="en-GB" sz="1400" dirty="0"/>
            <a:t> </a:t>
          </a:r>
          <a:r>
            <a:rPr lang="en-GB" sz="1400" dirty="0" err="1"/>
            <a:t>gweithio</a:t>
          </a:r>
          <a:r>
            <a:rPr lang="en-GB" sz="1400" dirty="0"/>
            <a:t> ac </a:t>
          </a:r>
          <a:r>
            <a:rPr lang="en-GB" sz="1400" dirty="0" err="1"/>
            <a:t>mae</a:t>
          </a:r>
          <a:r>
            <a:rPr lang="en-GB" sz="1400" dirty="0"/>
            <a:t> </a:t>
          </a:r>
          <a:r>
            <a:rPr lang="en-GB" sz="1400" dirty="0" err="1"/>
            <a:t>gennych</a:t>
          </a:r>
          <a:r>
            <a:rPr lang="en-GB" sz="1400" dirty="0"/>
            <a:t> chi </a:t>
          </a:r>
          <a:r>
            <a:rPr lang="en-GB" sz="1400" dirty="0" err="1"/>
            <a:t>ddychymyg</a:t>
          </a:r>
          <a:r>
            <a:rPr lang="en-GB" sz="1400" dirty="0"/>
            <a:t> </a:t>
          </a:r>
          <a:r>
            <a:rPr lang="en-GB" sz="1400" dirty="0" err="1"/>
            <a:t>mawr</a:t>
          </a:r>
          <a:r>
            <a:rPr lang="en-GB" sz="1400" dirty="0"/>
            <a:t>. O </a:t>
          </a:r>
          <a:r>
            <a:rPr lang="en-GB" sz="1400" dirty="0" err="1"/>
            <a:t>rocedi</a:t>
          </a:r>
          <a:r>
            <a:rPr lang="en-GB" sz="1400" dirty="0"/>
            <a:t> </a:t>
          </a:r>
          <a:r>
            <a:rPr lang="en-GB" sz="1400" dirty="0" err="1"/>
            <a:t>i</a:t>
          </a:r>
          <a:r>
            <a:rPr lang="en-GB" sz="1400" dirty="0"/>
            <a:t> </a:t>
          </a:r>
          <a:r>
            <a:rPr lang="en-GB" sz="1400" dirty="0" err="1"/>
            <a:t>geir</a:t>
          </a:r>
          <a:r>
            <a:rPr lang="en-GB" sz="1400" dirty="0"/>
            <a:t> </a:t>
          </a:r>
          <a:r>
            <a:rPr lang="en-GB" sz="1400" dirty="0" err="1"/>
            <a:t>rasio</a:t>
          </a:r>
          <a:r>
            <a:rPr lang="en-GB" sz="1400" dirty="0"/>
            <a:t>, </a:t>
          </a:r>
          <a:r>
            <a:rPr lang="en-GB" sz="1400" dirty="0" err="1"/>
            <a:t>gallech</a:t>
          </a:r>
          <a:r>
            <a:rPr lang="en-GB" sz="1400" dirty="0"/>
            <a:t> chi </a:t>
          </a:r>
          <a:r>
            <a:rPr lang="en-GB" sz="1400" dirty="0" err="1"/>
            <a:t>fod</a:t>
          </a:r>
          <a:r>
            <a:rPr lang="en-GB" sz="1400" dirty="0"/>
            <a:t> yr </a:t>
          </a:r>
          <a:r>
            <a:rPr lang="en-GB" sz="1400" dirty="0" err="1"/>
            <a:t>ymennydd</a:t>
          </a:r>
          <a:r>
            <a:rPr lang="en-GB" sz="1400" dirty="0"/>
            <a:t> y </a:t>
          </a:r>
          <a:r>
            <a:rPr lang="en-GB" sz="1400" dirty="0" err="1"/>
            <a:t>tu</a:t>
          </a:r>
          <a:r>
            <a:rPr lang="en-GB" sz="1400" dirty="0"/>
            <a:t> </a:t>
          </a:r>
          <a:r>
            <a:rPr lang="en-GB" sz="1400" dirty="0" err="1"/>
            <a:t>ôl</a:t>
          </a:r>
          <a:r>
            <a:rPr lang="en-GB" sz="1400" dirty="0"/>
            <a:t> </a:t>
          </a:r>
          <a:r>
            <a:rPr lang="en-GB" sz="1400" dirty="0" err="1"/>
            <a:t>i'r</a:t>
          </a:r>
          <a:r>
            <a:rPr lang="en-GB" sz="1400" dirty="0"/>
            <a:t> </a:t>
          </a:r>
          <a:r>
            <a:rPr lang="en-GB" sz="1400" dirty="0" err="1"/>
            <a:t>ddyfais</a:t>
          </a:r>
          <a:r>
            <a:rPr lang="en-GB" sz="1400" dirty="0"/>
            <a:t> </a:t>
          </a:r>
          <a:r>
            <a:rPr lang="en-GB" sz="1400" dirty="0" err="1"/>
            <a:t>nesaf</a:t>
          </a:r>
          <a:r>
            <a:rPr lang="en-GB" sz="1400" dirty="0"/>
            <a:t> a </a:t>
          </a:r>
          <a:r>
            <a:rPr lang="en-GB" sz="1400" dirty="0" err="1"/>
            <a:t>fydd</a:t>
          </a:r>
          <a:r>
            <a:rPr lang="en-GB" sz="1400" dirty="0"/>
            <a:t> </a:t>
          </a:r>
          <a:r>
            <a:rPr lang="en-GB" sz="1400" dirty="0" err="1"/>
            <a:t>yn</a:t>
          </a:r>
          <a:r>
            <a:rPr lang="en-GB" sz="1400" dirty="0"/>
            <a:t> </a:t>
          </a:r>
          <a:r>
            <a:rPr lang="en-GB" sz="1400" dirty="0" err="1"/>
            <a:t>newid</a:t>
          </a:r>
          <a:r>
            <a:rPr lang="en-GB" sz="1400" dirty="0"/>
            <a:t> y </a:t>
          </a:r>
          <a:r>
            <a:rPr lang="en-GB" sz="1400" dirty="0" err="1"/>
            <a:t>byd</a:t>
          </a:r>
          <a:r>
            <a:rPr lang="en-GB" sz="1400" dirty="0"/>
            <a:t>!</a:t>
          </a:r>
        </a:p>
      </dgm:t>
    </dgm:pt>
    <dgm:pt modelId="{340226E4-41C2-6643-9F22-45B9C8FECF65}" type="parTrans" cxnId="{A35C064D-23D8-3443-84E7-9490D8473F9C}">
      <dgm:prSet/>
      <dgm:spPr/>
      <dgm:t>
        <a:bodyPr/>
        <a:lstStyle/>
        <a:p>
          <a:endParaRPr lang="en-GB"/>
        </a:p>
      </dgm:t>
    </dgm:pt>
    <dgm:pt modelId="{FCED6C75-42EB-F145-92FE-2B96979EBDEA}" type="sibTrans" cxnId="{A35C064D-23D8-3443-84E7-9490D8473F9C}">
      <dgm:prSet/>
      <dgm:spPr/>
      <dgm:t>
        <a:bodyPr/>
        <a:lstStyle/>
        <a:p>
          <a:endParaRPr lang="en-GB"/>
        </a:p>
      </dgm:t>
    </dgm:pt>
    <dgm:pt modelId="{0B1D9AE7-A940-9540-A95A-F6CC64B578CF}">
      <dgm:prSet custT="1"/>
      <dgm:spPr/>
      <dgm:t>
        <a:bodyPr/>
        <a:lstStyle/>
        <a:p>
          <a:r>
            <a:rPr lang="en-US" sz="1600" b="1" dirty="0" err="1"/>
            <a:t>Mwyafrif</a:t>
          </a:r>
          <a:r>
            <a:rPr lang="en-US" sz="1600" b="1" dirty="0"/>
            <a:t> B</a:t>
          </a:r>
        </a:p>
        <a:p>
          <a:r>
            <a:rPr lang="en-GB" sz="1400" dirty="0" err="1"/>
            <a:t>Byddech</a:t>
          </a:r>
          <a:r>
            <a:rPr lang="en-GB" sz="1400" dirty="0"/>
            <a:t> chi </a:t>
          </a:r>
          <a:r>
            <a:rPr lang="en-GB" sz="1400" dirty="0" err="1"/>
            <a:t>wrth</a:t>
          </a:r>
          <a:r>
            <a:rPr lang="en-GB" sz="1400" dirty="0"/>
            <a:t> </a:t>
          </a:r>
          <a:r>
            <a:rPr lang="en-GB" sz="1400" dirty="0" err="1"/>
            <a:t>eich</a:t>
          </a:r>
          <a:r>
            <a:rPr lang="en-GB" sz="1400" dirty="0"/>
            <a:t> </a:t>
          </a:r>
          <a:r>
            <a:rPr lang="en-GB" sz="1400" dirty="0" err="1"/>
            <a:t>bodd</a:t>
          </a:r>
          <a:r>
            <a:rPr lang="en-GB" sz="1400" dirty="0"/>
            <a:t> â </a:t>
          </a:r>
          <a:r>
            <a:rPr lang="en-GB" sz="1400" b="1" dirty="0" err="1"/>
            <a:t>pheirianneg</a:t>
          </a:r>
          <a:r>
            <a:rPr lang="en-GB" sz="1400" b="1" dirty="0"/>
            <a:t> </a:t>
          </a:r>
          <a:r>
            <a:rPr lang="en-GB" sz="1400" b="1" dirty="0" err="1"/>
            <a:t>gemegol</a:t>
          </a:r>
          <a:r>
            <a:rPr lang="en-GB" sz="1400" b="1" dirty="0"/>
            <a:t>!</a:t>
          </a:r>
          <a:r>
            <a:rPr lang="en-GB" sz="1400" dirty="0"/>
            <a:t> </a:t>
          </a:r>
          <a:r>
            <a:rPr lang="en-GB" sz="1400" dirty="0" err="1"/>
            <a:t>Rydych</a:t>
          </a:r>
          <a:r>
            <a:rPr lang="en-GB" sz="1400" dirty="0"/>
            <a:t> </a:t>
          </a:r>
          <a:r>
            <a:rPr lang="en-GB" sz="1400" dirty="0" err="1"/>
            <a:t>chi'n</a:t>
          </a:r>
          <a:r>
            <a:rPr lang="en-GB" sz="1400" dirty="0"/>
            <a:t> </a:t>
          </a:r>
          <a:r>
            <a:rPr lang="en-GB" sz="1400" dirty="0" err="1"/>
            <a:t>mwynhau</a:t>
          </a:r>
          <a:r>
            <a:rPr lang="en-GB" sz="1400" dirty="0"/>
            <a:t> </a:t>
          </a:r>
          <a:r>
            <a:rPr lang="en-GB" sz="1400" dirty="0" err="1"/>
            <a:t>Gwyddoniaeth</a:t>
          </a:r>
          <a:r>
            <a:rPr lang="en-GB" sz="1400" dirty="0"/>
            <a:t> ac </a:t>
          </a:r>
          <a:r>
            <a:rPr lang="en-GB" sz="1400" dirty="0" err="1"/>
            <a:t>yn</a:t>
          </a:r>
          <a:r>
            <a:rPr lang="en-GB" sz="1400" dirty="0"/>
            <a:t> </a:t>
          </a:r>
          <a:r>
            <a:rPr lang="en-GB" sz="1400" dirty="0" err="1"/>
            <a:t>caru</a:t>
          </a:r>
          <a:r>
            <a:rPr lang="en-GB" sz="1400" dirty="0"/>
            <a:t> </a:t>
          </a:r>
          <a:r>
            <a:rPr lang="en-GB" sz="1400" dirty="0" err="1"/>
            <a:t>arbrofion</a:t>
          </a:r>
          <a:r>
            <a:rPr lang="en-GB" sz="1400" dirty="0"/>
            <a:t>. </a:t>
          </a:r>
          <a:r>
            <a:rPr lang="en-GB" sz="1400" dirty="0" err="1"/>
            <a:t>Gallech</a:t>
          </a:r>
          <a:r>
            <a:rPr lang="en-GB" sz="1400" dirty="0"/>
            <a:t> chi </a:t>
          </a:r>
          <a:r>
            <a:rPr lang="en-GB" sz="1400" dirty="0" err="1"/>
            <a:t>fod</a:t>
          </a:r>
          <a:r>
            <a:rPr lang="en-GB" sz="1400" dirty="0"/>
            <a:t> </a:t>
          </a:r>
          <a:r>
            <a:rPr lang="en-GB" sz="1400" dirty="0" err="1"/>
            <a:t>yn</a:t>
          </a:r>
          <a:r>
            <a:rPr lang="en-GB" sz="1400" dirty="0"/>
            <a:t> </a:t>
          </a:r>
          <a:r>
            <a:rPr lang="en-GB" sz="1400" dirty="0" err="1"/>
            <a:t>rhan</a:t>
          </a:r>
          <a:r>
            <a:rPr lang="en-GB" sz="1400" dirty="0"/>
            <a:t> </a:t>
          </a:r>
          <a:r>
            <a:rPr lang="en-GB" sz="1400" dirty="0" err="1"/>
            <a:t>o'r</a:t>
          </a:r>
          <a:r>
            <a:rPr lang="en-GB" sz="1400" dirty="0"/>
            <a:t> </a:t>
          </a:r>
          <a:r>
            <a:rPr lang="en-GB" sz="1400" dirty="0" err="1"/>
            <a:t>tîm</a:t>
          </a:r>
          <a:r>
            <a:rPr lang="en-GB" sz="1400" dirty="0"/>
            <a:t> </a:t>
          </a:r>
          <a:r>
            <a:rPr lang="en-GB" sz="1400" dirty="0" err="1"/>
            <a:t>sy'n</a:t>
          </a:r>
          <a:r>
            <a:rPr lang="en-GB" sz="1400" dirty="0"/>
            <a:t> </a:t>
          </a:r>
          <a:r>
            <a:rPr lang="en-GB" sz="1400" dirty="0" err="1"/>
            <a:t>creu'r</a:t>
          </a:r>
          <a:r>
            <a:rPr lang="en-GB" sz="1400" dirty="0"/>
            <a:t> </a:t>
          </a:r>
          <a:r>
            <a:rPr lang="en-GB" sz="1400" dirty="0" err="1"/>
            <a:t>brechlyn</a:t>
          </a:r>
          <a:r>
            <a:rPr lang="en-GB" sz="1400" dirty="0"/>
            <a:t> </a:t>
          </a:r>
          <a:r>
            <a:rPr lang="en-GB" sz="1400" dirty="0" err="1"/>
            <a:t>nesaf</a:t>
          </a:r>
          <a:r>
            <a:rPr lang="en-GB" sz="1400" dirty="0"/>
            <a:t> a all </a:t>
          </a:r>
          <a:r>
            <a:rPr lang="en-GB" sz="1400" dirty="0" err="1"/>
            <a:t>achub</a:t>
          </a:r>
          <a:r>
            <a:rPr lang="en-GB" sz="1400" dirty="0"/>
            <a:t> </a:t>
          </a:r>
          <a:r>
            <a:rPr lang="en-GB" sz="1400" dirty="0" err="1"/>
            <a:t>bywydau</a:t>
          </a:r>
          <a:r>
            <a:rPr lang="en-GB" sz="1400" dirty="0"/>
            <a:t> neu </a:t>
          </a:r>
          <a:r>
            <a:rPr lang="en-GB" sz="1400" dirty="0" err="1"/>
            <a:t>sy'n</a:t>
          </a:r>
          <a:r>
            <a:rPr lang="en-GB" sz="1400" dirty="0"/>
            <a:t> </a:t>
          </a:r>
          <a:r>
            <a:rPr lang="en-GB" sz="1400" dirty="0" err="1"/>
            <a:t>cynhyrchu</a:t>
          </a:r>
          <a:r>
            <a:rPr lang="en-GB" sz="1400" dirty="0"/>
            <a:t> </a:t>
          </a:r>
          <a:r>
            <a:rPr lang="en-GB" sz="1400" dirty="0" err="1"/>
            <a:t>eich</a:t>
          </a:r>
          <a:r>
            <a:rPr lang="en-GB" sz="1400" dirty="0"/>
            <a:t> </a:t>
          </a:r>
          <a:r>
            <a:rPr lang="en-GB" sz="1400" dirty="0" err="1"/>
            <a:t>cynhyrchion</a:t>
          </a:r>
          <a:r>
            <a:rPr lang="en-GB" sz="1400" dirty="0"/>
            <a:t> </a:t>
          </a:r>
          <a:r>
            <a:rPr lang="en-GB" sz="1400" dirty="0" err="1"/>
            <a:t>gofal</a:t>
          </a:r>
          <a:r>
            <a:rPr lang="en-GB" sz="1400" dirty="0"/>
            <a:t> </a:t>
          </a:r>
          <a:r>
            <a:rPr lang="en-GB" sz="1400" dirty="0" err="1"/>
            <a:t>croen</a:t>
          </a:r>
          <a:r>
            <a:rPr lang="en-GB" sz="1400" dirty="0"/>
            <a:t> </a:t>
          </a:r>
          <a:r>
            <a:rPr lang="en-GB" sz="1400" dirty="0" err="1"/>
            <a:t>eich</a:t>
          </a:r>
          <a:r>
            <a:rPr lang="en-GB" sz="1400" dirty="0"/>
            <a:t> </a:t>
          </a:r>
          <a:r>
            <a:rPr lang="en-GB" sz="1400" dirty="0" err="1"/>
            <a:t>hun</a:t>
          </a:r>
          <a:r>
            <a:rPr lang="en-GB" sz="1400" dirty="0"/>
            <a:t> - </a:t>
          </a:r>
          <a:r>
            <a:rPr lang="en-GB" sz="1400" dirty="0" err="1"/>
            <a:t>mae'r</a:t>
          </a:r>
          <a:r>
            <a:rPr lang="en-GB" sz="1400" dirty="0"/>
            <a:t> </a:t>
          </a:r>
          <a:r>
            <a:rPr lang="en-GB" sz="1400" dirty="0" err="1"/>
            <a:t>posibiliadau'n</a:t>
          </a:r>
          <a:r>
            <a:rPr lang="en-GB" sz="1400" dirty="0"/>
            <a:t> </a:t>
          </a:r>
          <a:r>
            <a:rPr lang="en-GB" sz="1400" dirty="0" err="1"/>
            <a:t>ddiddiwedd</a:t>
          </a:r>
          <a:r>
            <a:rPr lang="en-GB" sz="1400" dirty="0"/>
            <a:t>!</a:t>
          </a:r>
          <a:endParaRPr lang="en-GB" sz="1600" dirty="0"/>
        </a:p>
      </dgm:t>
    </dgm:pt>
    <dgm:pt modelId="{A7E7CAAD-AC0E-EC46-BC8E-A2A0D7BC6140}" type="parTrans" cxnId="{09DB1C59-C9C3-3E45-B2B9-844A2C1A715B}">
      <dgm:prSet/>
      <dgm:spPr/>
      <dgm:t>
        <a:bodyPr/>
        <a:lstStyle/>
        <a:p>
          <a:endParaRPr lang="en-GB"/>
        </a:p>
      </dgm:t>
    </dgm:pt>
    <dgm:pt modelId="{272B9418-D40D-D14D-9733-806A234D9859}" type="sibTrans" cxnId="{09DB1C59-C9C3-3E45-B2B9-844A2C1A715B}">
      <dgm:prSet/>
      <dgm:spPr/>
      <dgm:t>
        <a:bodyPr/>
        <a:lstStyle/>
        <a:p>
          <a:endParaRPr lang="en-GB"/>
        </a:p>
      </dgm:t>
    </dgm:pt>
    <dgm:pt modelId="{950C3F65-4F79-7441-B8A3-0C20D5F537F6}">
      <dgm:prSet custT="1"/>
      <dgm:spPr/>
      <dgm:t>
        <a:bodyPr/>
        <a:lstStyle/>
        <a:p>
          <a:r>
            <a:rPr lang="en-US" sz="1600" b="1" dirty="0" err="1"/>
            <a:t>Mwyafrif</a:t>
          </a:r>
          <a:r>
            <a:rPr lang="en-US" sz="1600" b="1" dirty="0"/>
            <a:t> C</a:t>
          </a:r>
          <a:endParaRPr lang="en-US" sz="1600" dirty="0"/>
        </a:p>
        <a:p>
          <a:r>
            <a:rPr lang="en-GB" sz="1400" b="1" dirty="0" err="1"/>
            <a:t>Peirianneg</a:t>
          </a:r>
          <a:r>
            <a:rPr lang="en-GB" sz="1400" b="1" dirty="0"/>
            <a:t> </a:t>
          </a:r>
          <a:r>
            <a:rPr lang="en-GB" sz="1400" b="1" dirty="0" err="1"/>
            <a:t>feddalwedd</a:t>
          </a:r>
          <a:r>
            <a:rPr lang="en-GB" sz="1400" b="1" dirty="0"/>
            <a:t> </a:t>
          </a:r>
          <a:r>
            <a:rPr lang="en-GB" sz="1400" b="0" dirty="0" err="1"/>
            <a:t>yw'r</a:t>
          </a:r>
          <a:r>
            <a:rPr lang="en-GB" sz="1400" b="0" dirty="0"/>
            <a:t> </a:t>
          </a:r>
          <a:r>
            <a:rPr lang="en-GB" sz="1400" b="0" dirty="0" err="1"/>
            <a:t>peth</a:t>
          </a:r>
          <a:r>
            <a:rPr lang="en-GB" sz="1400" b="0" dirty="0"/>
            <a:t> </a:t>
          </a:r>
          <a:r>
            <a:rPr lang="en-GB" sz="1400" b="0" dirty="0" err="1"/>
            <a:t>i</a:t>
          </a:r>
          <a:r>
            <a:rPr lang="en-GB" sz="1400" b="0" dirty="0"/>
            <a:t> chi! Rydych chi </a:t>
          </a:r>
          <a:r>
            <a:rPr lang="en-GB" sz="1400" b="0" dirty="0" err="1"/>
            <a:t>wrth</a:t>
          </a:r>
          <a:r>
            <a:rPr lang="en-GB" sz="1400" b="0" dirty="0"/>
            <a:t> </a:t>
          </a:r>
          <a:r>
            <a:rPr lang="en-GB" sz="1400" b="0" dirty="0" err="1"/>
            <a:t>eich</a:t>
          </a:r>
          <a:r>
            <a:rPr lang="en-GB" sz="1400" b="0" dirty="0"/>
            <a:t> </a:t>
          </a:r>
          <a:r>
            <a:rPr lang="en-GB" sz="1400" b="0" dirty="0" err="1"/>
            <a:t>bodd</a:t>
          </a:r>
          <a:r>
            <a:rPr lang="en-GB" sz="1400" b="0" dirty="0"/>
            <a:t> â </a:t>
          </a:r>
          <a:r>
            <a:rPr lang="en-GB" sz="1400" b="0" dirty="0" err="1"/>
            <a:t>phosau</a:t>
          </a:r>
          <a:r>
            <a:rPr lang="en-GB" sz="1400" b="0" dirty="0"/>
            <a:t> ac </a:t>
          </a:r>
          <a:r>
            <a:rPr lang="en-GB" sz="1400" b="0" dirty="0" err="1"/>
            <a:t>yn</a:t>
          </a:r>
          <a:r>
            <a:rPr lang="en-GB" sz="1400" b="0" dirty="0"/>
            <a:t> </a:t>
          </a:r>
          <a:r>
            <a:rPr lang="en-GB" sz="1400" b="0" dirty="0" err="1"/>
            <a:t>gallu</a:t>
          </a:r>
          <a:r>
            <a:rPr lang="en-GB" sz="1400" b="0" dirty="0"/>
            <a:t> </a:t>
          </a:r>
          <a:r>
            <a:rPr lang="en-GB" sz="1400" b="0" dirty="0" err="1"/>
            <a:t>meddwl</a:t>
          </a:r>
          <a:r>
            <a:rPr lang="en-GB" sz="1400" b="0" dirty="0"/>
            <a:t> y </a:t>
          </a:r>
          <a:r>
            <a:rPr lang="en-GB" sz="1400" b="0" dirty="0" err="1"/>
            <a:t>tu</a:t>
          </a:r>
          <a:r>
            <a:rPr lang="en-GB" sz="1400" b="0" dirty="0"/>
            <a:t> </a:t>
          </a:r>
          <a:r>
            <a:rPr lang="en-GB" sz="1400" b="0" dirty="0" err="1"/>
            <a:t>hwnt</a:t>
          </a:r>
          <a:r>
            <a:rPr lang="en-GB" sz="1400" b="0" dirty="0"/>
            <a:t> </a:t>
          </a:r>
          <a:r>
            <a:rPr lang="en-GB" sz="1400" b="0" dirty="0" err="1"/>
            <a:t>i'r</a:t>
          </a:r>
          <a:r>
            <a:rPr lang="en-GB" sz="1400" b="0" dirty="0"/>
            <a:t> </a:t>
          </a:r>
          <a:r>
            <a:rPr lang="en-GB" sz="1400" b="0" dirty="0" err="1"/>
            <a:t>arfer</a:t>
          </a:r>
          <a:r>
            <a:rPr lang="en-GB" sz="1400" b="0" dirty="0"/>
            <a:t>. O </a:t>
          </a:r>
          <a:r>
            <a:rPr lang="en-GB" sz="1400" b="0" dirty="0" err="1"/>
            <a:t>greu</a:t>
          </a:r>
          <a:r>
            <a:rPr lang="en-GB" sz="1400" b="0" dirty="0"/>
            <a:t> </a:t>
          </a:r>
          <a:r>
            <a:rPr lang="en-GB" sz="1400" b="0" dirty="0" err="1"/>
            <a:t>meddalwedd</a:t>
          </a:r>
          <a:r>
            <a:rPr lang="en-GB" sz="1400" b="0" dirty="0"/>
            <a:t> </a:t>
          </a:r>
          <a:r>
            <a:rPr lang="en-GB" sz="1400" b="0" dirty="0" err="1"/>
            <a:t>arloesol</a:t>
          </a:r>
          <a:r>
            <a:rPr lang="en-GB" sz="1400" b="0" dirty="0"/>
            <a:t> </a:t>
          </a:r>
          <a:r>
            <a:rPr lang="en-GB" sz="1400" b="0" dirty="0" err="1"/>
            <a:t>i</a:t>
          </a:r>
          <a:r>
            <a:rPr lang="en-GB" sz="1400" b="0" dirty="0"/>
            <a:t> </a:t>
          </a:r>
          <a:r>
            <a:rPr lang="en-GB" sz="1400" b="0" dirty="0" err="1"/>
            <a:t>weithio</a:t>
          </a:r>
          <a:r>
            <a:rPr lang="en-GB" sz="1400" b="0" dirty="0"/>
            <a:t> </a:t>
          </a:r>
          <a:r>
            <a:rPr lang="en-GB" sz="1400" b="0" dirty="0" err="1"/>
            <a:t>ar</a:t>
          </a:r>
          <a:r>
            <a:rPr lang="en-GB" sz="1400" b="0" dirty="0"/>
            <a:t> y consol </a:t>
          </a:r>
          <a:r>
            <a:rPr lang="en-GB" sz="1400" b="0" dirty="0" err="1"/>
            <a:t>gemau</a:t>
          </a:r>
          <a:r>
            <a:rPr lang="en-GB" sz="1400" b="0" dirty="0"/>
            <a:t> </a:t>
          </a:r>
          <a:r>
            <a:rPr lang="en-GB" sz="1400" b="0" dirty="0" err="1"/>
            <a:t>cenhedlaeth</a:t>
          </a:r>
          <a:r>
            <a:rPr lang="en-GB" sz="1400" b="0" dirty="0"/>
            <a:t> </a:t>
          </a:r>
          <a:r>
            <a:rPr lang="en-GB" sz="1400" b="0" dirty="0" err="1"/>
            <a:t>nesaf</a:t>
          </a:r>
          <a:r>
            <a:rPr lang="en-GB" sz="1400" b="0" dirty="0"/>
            <a:t>, </a:t>
          </a:r>
          <a:r>
            <a:rPr lang="en-GB" sz="1400" b="0" dirty="0" err="1"/>
            <a:t>mae</a:t>
          </a:r>
          <a:r>
            <a:rPr lang="en-GB" sz="1400" b="0" dirty="0"/>
            <a:t> </a:t>
          </a:r>
          <a:r>
            <a:rPr lang="en-GB" sz="1400" b="0" dirty="0" err="1"/>
            <a:t>galw</a:t>
          </a:r>
          <a:r>
            <a:rPr lang="en-GB" sz="1400" b="0" dirty="0"/>
            <a:t> </a:t>
          </a:r>
          <a:r>
            <a:rPr lang="en-GB" sz="1400" b="0" dirty="0" err="1"/>
            <a:t>mawr</a:t>
          </a:r>
          <a:r>
            <a:rPr lang="en-GB" sz="1400" b="0" dirty="0"/>
            <a:t> am </a:t>
          </a:r>
          <a:r>
            <a:rPr lang="en-GB" sz="1400" b="0" dirty="0" err="1"/>
            <a:t>eich</a:t>
          </a:r>
          <a:r>
            <a:rPr lang="en-GB" sz="1400" b="0" dirty="0"/>
            <a:t> </a:t>
          </a:r>
          <a:r>
            <a:rPr lang="en-GB" sz="1400" b="0" dirty="0" err="1"/>
            <a:t>sgiliau</a:t>
          </a:r>
          <a:r>
            <a:rPr lang="en-GB" sz="1400" b="0" dirty="0"/>
            <a:t> </a:t>
          </a:r>
          <a:r>
            <a:rPr lang="en-GB" sz="1400" b="0" dirty="0" err="1"/>
            <a:t>ym</a:t>
          </a:r>
          <a:r>
            <a:rPr lang="en-GB" sz="1400" b="0" dirty="0"/>
            <a:t> </a:t>
          </a:r>
          <a:r>
            <a:rPr lang="en-GB" sz="1400" b="0" dirty="0" err="1"/>
            <a:t>mhobman</a:t>
          </a:r>
          <a:r>
            <a:rPr lang="en-GB" sz="1400" b="0" dirty="0"/>
            <a:t> – </a:t>
          </a:r>
          <a:r>
            <a:rPr lang="en-GB" sz="1400" b="0" dirty="0" err="1"/>
            <a:t>Helô</a:t>
          </a:r>
          <a:r>
            <a:rPr lang="en-GB" sz="1400" b="0" dirty="0"/>
            <a:t> </a:t>
          </a:r>
          <a:r>
            <a:rPr lang="en-GB" sz="1400" b="0" dirty="0" err="1"/>
            <a:t>byd</a:t>
          </a:r>
          <a:r>
            <a:rPr lang="en-GB" sz="1400" b="0" dirty="0"/>
            <a:t>!</a:t>
          </a:r>
        </a:p>
      </dgm:t>
    </dgm:pt>
    <dgm:pt modelId="{54210CC6-D1DA-8344-98F0-87B930968769}" type="parTrans" cxnId="{03E4E668-E373-6F40-AD80-AC652E55E2B8}">
      <dgm:prSet/>
      <dgm:spPr/>
      <dgm:t>
        <a:bodyPr/>
        <a:lstStyle/>
        <a:p>
          <a:endParaRPr lang="en-GB"/>
        </a:p>
      </dgm:t>
    </dgm:pt>
    <dgm:pt modelId="{50E9822E-AD0B-224A-9776-18C74D33AAF8}" type="sibTrans" cxnId="{03E4E668-E373-6F40-AD80-AC652E55E2B8}">
      <dgm:prSet/>
      <dgm:spPr/>
      <dgm:t>
        <a:bodyPr/>
        <a:lstStyle/>
        <a:p>
          <a:endParaRPr lang="en-GB"/>
        </a:p>
      </dgm:t>
    </dgm:pt>
    <dgm:pt modelId="{9985AAF2-8F5A-1B48-844F-57D4A57C55AC}" type="pres">
      <dgm:prSet presAssocID="{C9DD4E1B-D7A7-6642-B239-60335DF63824}" presName="Name0" presStyleCnt="0">
        <dgm:presLayoutVars>
          <dgm:dir/>
          <dgm:resizeHandles val="exact"/>
        </dgm:presLayoutVars>
      </dgm:prSet>
      <dgm:spPr/>
    </dgm:pt>
    <dgm:pt modelId="{D0746CF1-6CD5-E248-AB2A-835613C32446}" type="pres">
      <dgm:prSet presAssocID="{4E4EBD66-D5D5-124D-8EAE-34095A9E7369}" presName="composite" presStyleCnt="0"/>
      <dgm:spPr/>
    </dgm:pt>
    <dgm:pt modelId="{ADBDDC05-ED39-0646-9245-E61858AED1CF}" type="pres">
      <dgm:prSet presAssocID="{4E4EBD66-D5D5-124D-8EAE-34095A9E7369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E3B25EF6-DAB6-6641-A713-36678FFAF7EB}" type="pres">
      <dgm:prSet presAssocID="{4E4EBD66-D5D5-124D-8EAE-34095A9E7369}" presName="txNode" presStyleLbl="node1" presStyleIdx="0" presStyleCnt="3">
        <dgm:presLayoutVars>
          <dgm:bulletEnabled val="1"/>
        </dgm:presLayoutVars>
      </dgm:prSet>
      <dgm:spPr/>
    </dgm:pt>
    <dgm:pt modelId="{8509C057-4B5C-C34A-A884-9D1284C4775F}" type="pres">
      <dgm:prSet presAssocID="{FCED6C75-42EB-F145-92FE-2B96979EBDEA}" presName="sibTrans" presStyleLbl="sibTrans2D1" presStyleIdx="0" presStyleCnt="2"/>
      <dgm:spPr/>
    </dgm:pt>
    <dgm:pt modelId="{A9EF1BE9-6901-3541-A57B-843535812568}" type="pres">
      <dgm:prSet presAssocID="{FCED6C75-42EB-F145-92FE-2B96979EBDEA}" presName="connTx" presStyleLbl="sibTrans2D1" presStyleIdx="0" presStyleCnt="2"/>
      <dgm:spPr/>
    </dgm:pt>
    <dgm:pt modelId="{54ED615A-4AC3-354C-96BF-2487F589C874}" type="pres">
      <dgm:prSet presAssocID="{0B1D9AE7-A940-9540-A95A-F6CC64B578CF}" presName="composite" presStyleCnt="0"/>
      <dgm:spPr/>
    </dgm:pt>
    <dgm:pt modelId="{9A0F4552-59AC-6D46-A9EE-9654DA487735}" type="pres">
      <dgm:prSet presAssocID="{0B1D9AE7-A940-9540-A95A-F6CC64B578CF}" presName="imagSh" presStyleLbl="bgImgPlace1" presStyleIdx="1" presStyleCnt="3" custLinFactNeighborX="32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B12CF5E2-8F52-8947-9892-3F855B49714E}" type="pres">
      <dgm:prSet presAssocID="{0B1D9AE7-A940-9540-A95A-F6CC64B578CF}" presName="txNode" presStyleLbl="node1" presStyleIdx="1" presStyleCnt="3">
        <dgm:presLayoutVars>
          <dgm:bulletEnabled val="1"/>
        </dgm:presLayoutVars>
      </dgm:prSet>
      <dgm:spPr/>
    </dgm:pt>
    <dgm:pt modelId="{32538CC9-A02F-FF49-ADFE-2DF5495CBFEB}" type="pres">
      <dgm:prSet presAssocID="{272B9418-D40D-D14D-9733-806A234D9859}" presName="sibTrans" presStyleLbl="sibTrans2D1" presStyleIdx="1" presStyleCnt="2"/>
      <dgm:spPr/>
    </dgm:pt>
    <dgm:pt modelId="{57919842-700E-4044-9D16-318E16FCC04E}" type="pres">
      <dgm:prSet presAssocID="{272B9418-D40D-D14D-9733-806A234D9859}" presName="connTx" presStyleLbl="sibTrans2D1" presStyleIdx="1" presStyleCnt="2"/>
      <dgm:spPr/>
    </dgm:pt>
    <dgm:pt modelId="{FABEBBAB-61C7-044D-BF7A-E11D36DE492A}" type="pres">
      <dgm:prSet presAssocID="{950C3F65-4F79-7441-B8A3-0C20D5F537F6}" presName="composite" presStyleCnt="0"/>
      <dgm:spPr/>
    </dgm:pt>
    <dgm:pt modelId="{89EBF3E5-14C3-464A-B865-47B22546D91E}" type="pres">
      <dgm:prSet presAssocID="{950C3F65-4F79-7441-B8A3-0C20D5F537F6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E0ED542-D2D1-7B46-B75C-2B76D91587DD}" type="pres">
      <dgm:prSet presAssocID="{950C3F65-4F79-7441-B8A3-0C20D5F537F6}" presName="txNode" presStyleLbl="node1" presStyleIdx="2" presStyleCnt="3">
        <dgm:presLayoutVars>
          <dgm:bulletEnabled val="1"/>
        </dgm:presLayoutVars>
      </dgm:prSet>
      <dgm:spPr/>
    </dgm:pt>
  </dgm:ptLst>
  <dgm:cxnLst>
    <dgm:cxn modelId="{EA9DD717-1DC1-4743-A254-9E6CC2BA607E}" type="presOf" srcId="{4E4EBD66-D5D5-124D-8EAE-34095A9E7369}" destId="{E3B25EF6-DAB6-6641-A713-36678FFAF7EB}" srcOrd="0" destOrd="0" presId="urn:microsoft.com/office/officeart/2005/8/layout/hProcess10"/>
    <dgm:cxn modelId="{E066BC5E-97A2-D54D-B433-6B15BC1ADA50}" type="presOf" srcId="{FCED6C75-42EB-F145-92FE-2B96979EBDEA}" destId="{8509C057-4B5C-C34A-A884-9D1284C4775F}" srcOrd="0" destOrd="0" presId="urn:microsoft.com/office/officeart/2005/8/layout/hProcess10"/>
    <dgm:cxn modelId="{F0ACE845-8789-3346-920D-D22D6D04C68B}" type="presOf" srcId="{950C3F65-4F79-7441-B8A3-0C20D5F537F6}" destId="{7E0ED542-D2D1-7B46-B75C-2B76D91587DD}" srcOrd="0" destOrd="0" presId="urn:microsoft.com/office/officeart/2005/8/layout/hProcess10"/>
    <dgm:cxn modelId="{03E4E668-E373-6F40-AD80-AC652E55E2B8}" srcId="{C9DD4E1B-D7A7-6642-B239-60335DF63824}" destId="{950C3F65-4F79-7441-B8A3-0C20D5F537F6}" srcOrd="2" destOrd="0" parTransId="{54210CC6-D1DA-8344-98F0-87B930968769}" sibTransId="{50E9822E-AD0B-224A-9776-18C74D33AAF8}"/>
    <dgm:cxn modelId="{A35C064D-23D8-3443-84E7-9490D8473F9C}" srcId="{C9DD4E1B-D7A7-6642-B239-60335DF63824}" destId="{4E4EBD66-D5D5-124D-8EAE-34095A9E7369}" srcOrd="0" destOrd="0" parTransId="{340226E4-41C2-6643-9F22-45B9C8FECF65}" sibTransId="{FCED6C75-42EB-F145-92FE-2B96979EBDEA}"/>
    <dgm:cxn modelId="{A8753857-1406-6540-9D33-6D45082E9ECF}" type="presOf" srcId="{C9DD4E1B-D7A7-6642-B239-60335DF63824}" destId="{9985AAF2-8F5A-1B48-844F-57D4A57C55AC}" srcOrd="0" destOrd="0" presId="urn:microsoft.com/office/officeart/2005/8/layout/hProcess10"/>
    <dgm:cxn modelId="{09DB1C59-C9C3-3E45-B2B9-844A2C1A715B}" srcId="{C9DD4E1B-D7A7-6642-B239-60335DF63824}" destId="{0B1D9AE7-A940-9540-A95A-F6CC64B578CF}" srcOrd="1" destOrd="0" parTransId="{A7E7CAAD-AC0E-EC46-BC8E-A2A0D7BC6140}" sibTransId="{272B9418-D40D-D14D-9733-806A234D9859}"/>
    <dgm:cxn modelId="{8D685079-1EEE-2842-A426-522B1A08C538}" type="presOf" srcId="{272B9418-D40D-D14D-9733-806A234D9859}" destId="{32538CC9-A02F-FF49-ADFE-2DF5495CBFEB}" srcOrd="0" destOrd="0" presId="urn:microsoft.com/office/officeart/2005/8/layout/hProcess10"/>
    <dgm:cxn modelId="{5150E088-4370-F842-A4E9-8309B936D4C7}" type="presOf" srcId="{FCED6C75-42EB-F145-92FE-2B96979EBDEA}" destId="{A9EF1BE9-6901-3541-A57B-843535812568}" srcOrd="1" destOrd="0" presId="urn:microsoft.com/office/officeart/2005/8/layout/hProcess10"/>
    <dgm:cxn modelId="{1BBDDEA7-EA1F-3F4C-9174-408750E7BE9D}" type="presOf" srcId="{272B9418-D40D-D14D-9733-806A234D9859}" destId="{57919842-700E-4044-9D16-318E16FCC04E}" srcOrd="1" destOrd="0" presId="urn:microsoft.com/office/officeart/2005/8/layout/hProcess10"/>
    <dgm:cxn modelId="{B8A0EBAD-F8BE-354E-8E57-A568979E9991}" type="presOf" srcId="{0B1D9AE7-A940-9540-A95A-F6CC64B578CF}" destId="{B12CF5E2-8F52-8947-9892-3F855B49714E}" srcOrd="0" destOrd="0" presId="urn:microsoft.com/office/officeart/2005/8/layout/hProcess10"/>
    <dgm:cxn modelId="{AF9E17BF-FD31-CE49-905D-03A5ED225917}" type="presParOf" srcId="{9985AAF2-8F5A-1B48-844F-57D4A57C55AC}" destId="{D0746CF1-6CD5-E248-AB2A-835613C32446}" srcOrd="0" destOrd="0" presId="urn:microsoft.com/office/officeart/2005/8/layout/hProcess10"/>
    <dgm:cxn modelId="{4291F765-3331-8D4F-8D0A-AD773ECF9C39}" type="presParOf" srcId="{D0746CF1-6CD5-E248-AB2A-835613C32446}" destId="{ADBDDC05-ED39-0646-9245-E61858AED1CF}" srcOrd="0" destOrd="0" presId="urn:microsoft.com/office/officeart/2005/8/layout/hProcess10"/>
    <dgm:cxn modelId="{BB64F057-5C44-944F-9CA2-33BEBB4E8D39}" type="presParOf" srcId="{D0746CF1-6CD5-E248-AB2A-835613C32446}" destId="{E3B25EF6-DAB6-6641-A713-36678FFAF7EB}" srcOrd="1" destOrd="0" presId="urn:microsoft.com/office/officeart/2005/8/layout/hProcess10"/>
    <dgm:cxn modelId="{F9393F95-50BD-D644-83D7-50293B6F7066}" type="presParOf" srcId="{9985AAF2-8F5A-1B48-844F-57D4A57C55AC}" destId="{8509C057-4B5C-C34A-A884-9D1284C4775F}" srcOrd="1" destOrd="0" presId="urn:microsoft.com/office/officeart/2005/8/layout/hProcess10"/>
    <dgm:cxn modelId="{EBBB8B45-70D9-5243-B3BC-7594E9D252A6}" type="presParOf" srcId="{8509C057-4B5C-C34A-A884-9D1284C4775F}" destId="{A9EF1BE9-6901-3541-A57B-843535812568}" srcOrd="0" destOrd="0" presId="urn:microsoft.com/office/officeart/2005/8/layout/hProcess10"/>
    <dgm:cxn modelId="{5426C379-187B-B045-8D80-EF15B3C7DA2A}" type="presParOf" srcId="{9985AAF2-8F5A-1B48-844F-57D4A57C55AC}" destId="{54ED615A-4AC3-354C-96BF-2487F589C874}" srcOrd="2" destOrd="0" presId="urn:microsoft.com/office/officeart/2005/8/layout/hProcess10"/>
    <dgm:cxn modelId="{581F88B9-BA20-6D4B-B008-B6DE3338F284}" type="presParOf" srcId="{54ED615A-4AC3-354C-96BF-2487F589C874}" destId="{9A0F4552-59AC-6D46-A9EE-9654DA487735}" srcOrd="0" destOrd="0" presId="urn:microsoft.com/office/officeart/2005/8/layout/hProcess10"/>
    <dgm:cxn modelId="{520D5309-E09E-3947-B84C-2D301C029883}" type="presParOf" srcId="{54ED615A-4AC3-354C-96BF-2487F589C874}" destId="{B12CF5E2-8F52-8947-9892-3F855B49714E}" srcOrd="1" destOrd="0" presId="urn:microsoft.com/office/officeart/2005/8/layout/hProcess10"/>
    <dgm:cxn modelId="{3B3106D6-A3B5-0B45-A8C7-2F3127A72872}" type="presParOf" srcId="{9985AAF2-8F5A-1B48-844F-57D4A57C55AC}" destId="{32538CC9-A02F-FF49-ADFE-2DF5495CBFEB}" srcOrd="3" destOrd="0" presId="urn:microsoft.com/office/officeart/2005/8/layout/hProcess10"/>
    <dgm:cxn modelId="{768EFF5D-DA80-9A40-A102-6F351D1EB0DC}" type="presParOf" srcId="{32538CC9-A02F-FF49-ADFE-2DF5495CBFEB}" destId="{57919842-700E-4044-9D16-318E16FCC04E}" srcOrd="0" destOrd="0" presId="urn:microsoft.com/office/officeart/2005/8/layout/hProcess10"/>
    <dgm:cxn modelId="{9E86EC9B-246C-6A40-AB2F-FDADEF63E897}" type="presParOf" srcId="{9985AAF2-8F5A-1B48-844F-57D4A57C55AC}" destId="{FABEBBAB-61C7-044D-BF7A-E11D36DE492A}" srcOrd="4" destOrd="0" presId="urn:microsoft.com/office/officeart/2005/8/layout/hProcess10"/>
    <dgm:cxn modelId="{37CA641B-EE5C-5B4E-B544-2736CA694104}" type="presParOf" srcId="{FABEBBAB-61C7-044D-BF7A-E11D36DE492A}" destId="{89EBF3E5-14C3-464A-B865-47B22546D91E}" srcOrd="0" destOrd="0" presId="urn:microsoft.com/office/officeart/2005/8/layout/hProcess10"/>
    <dgm:cxn modelId="{C44AA35E-781C-0547-B166-AE94ECC6AEFE}" type="presParOf" srcId="{FABEBBAB-61C7-044D-BF7A-E11D36DE492A}" destId="{7E0ED542-D2D1-7B46-B75C-2B76D91587D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F8DA6-5602-466F-954F-D9F04AB6F6C9}">
      <dsp:nvSpPr>
        <dsp:cNvPr id="0" name=""/>
        <dsp:cNvSpPr/>
      </dsp:nvSpPr>
      <dsp:spPr>
        <a:xfrm>
          <a:off x="0" y="2425"/>
          <a:ext cx="6173409" cy="122918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721498-6039-4823-B611-40D7FD958E32}">
      <dsp:nvSpPr>
        <dsp:cNvPr id="0" name=""/>
        <dsp:cNvSpPr/>
      </dsp:nvSpPr>
      <dsp:spPr>
        <a:xfrm>
          <a:off x="371827" y="278991"/>
          <a:ext cx="676050" cy="67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3F1271-2327-40A8-BBB2-A3B2E76D917D}">
      <dsp:nvSpPr>
        <dsp:cNvPr id="0" name=""/>
        <dsp:cNvSpPr/>
      </dsp:nvSpPr>
      <dsp:spPr>
        <a:xfrm>
          <a:off x="1415190" y="17962"/>
          <a:ext cx="4753702" cy="122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89" tIns="130089" rIns="130089" bIns="130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Mae </a:t>
          </a:r>
          <a:r>
            <a:rPr lang="en-US" sz="2000" kern="1200" dirty="0" err="1"/>
            <a:t>gan</a:t>
          </a:r>
          <a:r>
            <a:rPr lang="en-US" sz="2000" kern="1200" dirty="0"/>
            <a:t> </a:t>
          </a:r>
          <a:r>
            <a:rPr lang="en-US" sz="2000" kern="1200" dirty="0" err="1"/>
            <a:t>pob</a:t>
          </a:r>
          <a:r>
            <a:rPr lang="en-US" sz="2000" kern="1200" dirty="0"/>
            <a:t> </a:t>
          </a:r>
          <a:r>
            <a:rPr lang="en-US" sz="2000" kern="1200" dirty="0" err="1"/>
            <a:t>cwestiwn</a:t>
          </a:r>
          <a:r>
            <a:rPr lang="en-US" sz="2000" kern="1200" dirty="0"/>
            <a:t> 5 </a:t>
          </a:r>
          <a:r>
            <a:rPr lang="en-US" sz="2000" kern="1200" dirty="0" err="1"/>
            <a:t>ateb</a:t>
          </a:r>
          <a:r>
            <a:rPr lang="en-US" sz="2000" kern="1200" dirty="0"/>
            <a:t>, A </a:t>
          </a:r>
          <a:r>
            <a:rPr lang="en-US" sz="2000" kern="1200" dirty="0" err="1"/>
            <a:t>i</a:t>
          </a:r>
          <a:r>
            <a:rPr lang="en-US" sz="2000" kern="1200" dirty="0"/>
            <a:t> E</a:t>
          </a:r>
        </a:p>
      </dsp:txBody>
      <dsp:txXfrm>
        <a:off x="1415190" y="17962"/>
        <a:ext cx="4753702" cy="1229182"/>
      </dsp:txXfrm>
    </dsp:sp>
    <dsp:sp modelId="{ED3FF352-3383-4CA5-B3C7-AE1B951C14FD}">
      <dsp:nvSpPr>
        <dsp:cNvPr id="0" name=""/>
        <dsp:cNvSpPr/>
      </dsp:nvSpPr>
      <dsp:spPr>
        <a:xfrm>
          <a:off x="0" y="1538903"/>
          <a:ext cx="6173409" cy="122918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AD5E2-BFD7-44A9-9E94-29286FCF050C}">
      <dsp:nvSpPr>
        <dsp:cNvPr id="0" name=""/>
        <dsp:cNvSpPr/>
      </dsp:nvSpPr>
      <dsp:spPr>
        <a:xfrm>
          <a:off x="371827" y="1815469"/>
          <a:ext cx="676050" cy="67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F44779-6516-430F-9448-B857B5C8CDF5}">
      <dsp:nvSpPr>
        <dsp:cNvPr id="0" name=""/>
        <dsp:cNvSpPr/>
      </dsp:nvSpPr>
      <dsp:spPr>
        <a:xfrm>
          <a:off x="1419706" y="1538903"/>
          <a:ext cx="4753702" cy="122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89" tIns="130089" rIns="130089" bIns="130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Nodwch</a:t>
          </a:r>
          <a:r>
            <a:rPr lang="en-US" sz="2000" kern="1200" dirty="0"/>
            <a:t> </a:t>
          </a:r>
          <a:r>
            <a:rPr lang="en-US" sz="2000" kern="1200" dirty="0" err="1"/>
            <a:t>llythyren</a:t>
          </a:r>
          <a:r>
            <a:rPr lang="en-US" sz="2000" kern="1200" dirty="0"/>
            <a:t> </a:t>
          </a:r>
          <a:r>
            <a:rPr lang="en-US" sz="2000" kern="1200" dirty="0" err="1"/>
            <a:t>eich</a:t>
          </a:r>
          <a:r>
            <a:rPr lang="en-US" sz="2000" kern="1200" dirty="0"/>
            <a:t> </a:t>
          </a:r>
          <a:r>
            <a:rPr lang="en-US" sz="2000" kern="1200" dirty="0" err="1"/>
            <a:t>ateb</a:t>
          </a:r>
          <a:r>
            <a:rPr lang="en-US" sz="2000" kern="1200" dirty="0"/>
            <a:t> I bob </a:t>
          </a:r>
          <a:r>
            <a:rPr lang="en-US" sz="2000" kern="1200" dirty="0" err="1"/>
            <a:t>cwestiwn</a:t>
          </a:r>
          <a:endParaRPr lang="en-US" sz="2000" kern="1200" dirty="0"/>
        </a:p>
      </dsp:txBody>
      <dsp:txXfrm>
        <a:off x="1419706" y="1538903"/>
        <a:ext cx="4753702" cy="1229182"/>
      </dsp:txXfrm>
    </dsp:sp>
    <dsp:sp modelId="{76043D59-FE1D-46E9-9263-4A3508D1C473}">
      <dsp:nvSpPr>
        <dsp:cNvPr id="0" name=""/>
        <dsp:cNvSpPr/>
      </dsp:nvSpPr>
      <dsp:spPr>
        <a:xfrm>
          <a:off x="0" y="3075382"/>
          <a:ext cx="6173409" cy="122918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9195AC-3E2D-4846-A8C9-2D250384A2BC}">
      <dsp:nvSpPr>
        <dsp:cNvPr id="0" name=""/>
        <dsp:cNvSpPr/>
      </dsp:nvSpPr>
      <dsp:spPr>
        <a:xfrm>
          <a:off x="371827" y="3351948"/>
          <a:ext cx="676050" cy="67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FA0812-EB5C-4A8F-91E1-60968B9CE90C}">
      <dsp:nvSpPr>
        <dsp:cNvPr id="0" name=""/>
        <dsp:cNvSpPr/>
      </dsp:nvSpPr>
      <dsp:spPr>
        <a:xfrm>
          <a:off x="1419706" y="3075382"/>
          <a:ext cx="4753702" cy="122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89" tIns="130089" rIns="130089" bIns="130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Cyfrifwch</a:t>
          </a:r>
          <a:r>
            <a:rPr lang="en-US" sz="2000" kern="1200" dirty="0"/>
            <a:t> </a:t>
          </a:r>
          <a:r>
            <a:rPr lang="en-US" sz="2000" kern="1200" dirty="0" err="1"/>
            <a:t>nifer</a:t>
          </a:r>
          <a:r>
            <a:rPr lang="en-US" sz="2000" kern="1200" dirty="0"/>
            <a:t> bob </a:t>
          </a:r>
          <a:r>
            <a:rPr lang="en-US" sz="2000" kern="1200" dirty="0" err="1"/>
            <a:t>llythyren</a:t>
          </a:r>
          <a:r>
            <a:rPr lang="en-US" sz="2000" kern="1200" dirty="0"/>
            <a:t> </a:t>
          </a:r>
          <a:r>
            <a:rPr lang="en-US" sz="2000" kern="1200" dirty="0" err="1"/>
            <a:t>eich</a:t>
          </a:r>
          <a:r>
            <a:rPr lang="en-US" sz="2000" kern="1200" dirty="0"/>
            <a:t> </a:t>
          </a:r>
          <a:r>
            <a:rPr lang="en-US" sz="2000" kern="1200" dirty="0" err="1"/>
            <a:t>wedi</a:t>
          </a:r>
          <a:r>
            <a:rPr lang="en-US" sz="2000" kern="1200" dirty="0"/>
            <a:t> </a:t>
          </a:r>
          <a:r>
            <a:rPr lang="en-US" sz="2000" kern="1200" dirty="0" err="1"/>
            <a:t>ateb</a:t>
          </a:r>
          <a:r>
            <a:rPr lang="en-US" sz="2000" kern="1200" dirty="0"/>
            <a:t> a </a:t>
          </a:r>
          <a:r>
            <a:rPr lang="en-US" sz="2000" kern="1200" dirty="0" err="1"/>
            <a:t>darganfod</a:t>
          </a:r>
          <a:r>
            <a:rPr lang="en-US" sz="2000" kern="1200" dirty="0"/>
            <a:t> pa </a:t>
          </a:r>
          <a:r>
            <a:rPr lang="en-US" sz="2000" kern="1200" dirty="0" err="1"/>
            <a:t>llythyren</a:t>
          </a:r>
          <a:r>
            <a:rPr lang="en-US" sz="2000" kern="1200" dirty="0"/>
            <a:t> </a:t>
          </a:r>
          <a:r>
            <a:rPr lang="en-US" sz="2000" kern="1200" dirty="0" err="1"/>
            <a:t>sydd</a:t>
          </a:r>
          <a:r>
            <a:rPr lang="en-US" sz="2000" kern="1200" dirty="0"/>
            <a:t> </a:t>
          </a:r>
          <a:r>
            <a:rPr lang="en-US" sz="2000" kern="1200" dirty="0" err="1"/>
            <a:t>gyda’r</a:t>
          </a:r>
          <a:r>
            <a:rPr lang="en-US" sz="2000" kern="1200" dirty="0"/>
            <a:t> </a:t>
          </a:r>
          <a:r>
            <a:rPr lang="en-US" sz="2000" kern="1200" dirty="0" err="1"/>
            <a:t>mwyafrif</a:t>
          </a:r>
          <a:endParaRPr lang="en-US" sz="2000" kern="1200" dirty="0"/>
        </a:p>
      </dsp:txBody>
      <dsp:txXfrm>
        <a:off x="1419706" y="3075382"/>
        <a:ext cx="4753702" cy="1229182"/>
      </dsp:txXfrm>
    </dsp:sp>
    <dsp:sp modelId="{01F3AEFA-CE0B-4F4B-80F2-68E2E7669B3E}">
      <dsp:nvSpPr>
        <dsp:cNvPr id="0" name=""/>
        <dsp:cNvSpPr/>
      </dsp:nvSpPr>
      <dsp:spPr>
        <a:xfrm>
          <a:off x="0" y="4614286"/>
          <a:ext cx="6173409" cy="122918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2621C4-3B7C-452A-A9F5-A4595C76187C}">
      <dsp:nvSpPr>
        <dsp:cNvPr id="0" name=""/>
        <dsp:cNvSpPr/>
      </dsp:nvSpPr>
      <dsp:spPr>
        <a:xfrm>
          <a:off x="371827" y="4888427"/>
          <a:ext cx="676050" cy="67605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C7AB6A-4483-49E6-9054-F4AF7EAEA027}">
      <dsp:nvSpPr>
        <dsp:cNvPr id="0" name=""/>
        <dsp:cNvSpPr/>
      </dsp:nvSpPr>
      <dsp:spPr>
        <a:xfrm>
          <a:off x="1419706" y="4611860"/>
          <a:ext cx="4753702" cy="122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089" tIns="130089" rIns="130089" bIns="1300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Darganfyddwch</a:t>
          </a:r>
          <a:r>
            <a:rPr lang="en-GB" sz="2000" kern="1200" dirty="0"/>
            <a:t> </a:t>
          </a:r>
          <a:r>
            <a:rPr lang="en-GB" sz="2000" kern="1200" dirty="0" err="1"/>
            <a:t>eich</a:t>
          </a:r>
          <a:r>
            <a:rPr lang="en-GB" sz="2000" kern="1200" dirty="0"/>
            <a:t> Math </a:t>
          </a:r>
          <a:r>
            <a:rPr lang="en-GB" sz="2000" kern="1200" dirty="0" err="1"/>
            <a:t>Personoliaeth</a:t>
          </a:r>
          <a:r>
            <a:rPr lang="en-GB" sz="2000" kern="1200" dirty="0"/>
            <a:t> </a:t>
          </a:r>
          <a:r>
            <a:rPr lang="en-GB" sz="2000" kern="1200" dirty="0" err="1"/>
            <a:t>Peirianyddol</a:t>
          </a:r>
          <a:r>
            <a:rPr lang="en-GB" sz="2000" kern="1200" dirty="0"/>
            <a:t>!</a:t>
          </a:r>
          <a:endParaRPr lang="en-US" sz="2000" kern="1200" dirty="0"/>
        </a:p>
      </dsp:txBody>
      <dsp:txXfrm>
        <a:off x="1419706" y="4611860"/>
        <a:ext cx="4753702" cy="1229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D0C9E-18B4-E442-831E-E4895BF39587}">
      <dsp:nvSpPr>
        <dsp:cNvPr id="0" name=""/>
        <dsp:cNvSpPr/>
      </dsp:nvSpPr>
      <dsp:spPr>
        <a:xfrm>
          <a:off x="4353" y="0"/>
          <a:ext cx="3872595" cy="27195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F33E4-93E7-C148-98C2-2262403FC811}">
      <dsp:nvSpPr>
        <dsp:cNvPr id="0" name=""/>
        <dsp:cNvSpPr/>
      </dsp:nvSpPr>
      <dsp:spPr>
        <a:xfrm>
          <a:off x="634776" y="1631751"/>
          <a:ext cx="3872595" cy="27195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Mwyafrif</a:t>
          </a:r>
          <a:r>
            <a:rPr lang="en-US" sz="1800" b="1" kern="1200" dirty="0"/>
            <a:t> 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Peirianneg Sifil </a:t>
          </a:r>
          <a:r>
            <a:rPr lang="en-GB" sz="1600" b="0" kern="1200" dirty="0" err="1"/>
            <a:t>yw'r</a:t>
          </a:r>
          <a:r>
            <a:rPr lang="en-GB" sz="1600" b="0" kern="1200" dirty="0"/>
            <a:t> </a:t>
          </a:r>
          <a:r>
            <a:rPr lang="en-GB" sz="1600" b="0" kern="1200" dirty="0" err="1"/>
            <a:t>pwnc</a:t>
          </a:r>
          <a:r>
            <a:rPr lang="en-GB" sz="1600" b="0" kern="1200" dirty="0"/>
            <a:t> </a:t>
          </a:r>
          <a:r>
            <a:rPr lang="en-GB" sz="1600" b="0" kern="1200" dirty="0" err="1"/>
            <a:t>i</a:t>
          </a:r>
          <a:r>
            <a:rPr lang="en-GB" sz="1600" b="0" kern="1200" dirty="0"/>
            <a:t> chi! Rydych </a:t>
          </a:r>
          <a:r>
            <a:rPr lang="en-GB" sz="1600" b="0" kern="1200" dirty="0" err="1"/>
            <a:t>chi'n</a:t>
          </a:r>
          <a:r>
            <a:rPr lang="en-GB" sz="1600" b="0" kern="1200" dirty="0"/>
            <a:t> </a:t>
          </a:r>
          <a:r>
            <a:rPr lang="en-GB" sz="1600" b="0" kern="1200" dirty="0" err="1"/>
            <a:t>datrys</a:t>
          </a:r>
          <a:r>
            <a:rPr lang="en-GB" sz="1600" b="0" kern="1200" dirty="0"/>
            <a:t> </a:t>
          </a:r>
          <a:r>
            <a:rPr lang="en-GB" sz="1600" b="0" kern="1200" dirty="0" err="1"/>
            <a:t>problemau</a:t>
          </a:r>
          <a:r>
            <a:rPr lang="en-GB" sz="1600" b="0" kern="1200" dirty="0"/>
            <a:t> ac </a:t>
          </a:r>
          <a:r>
            <a:rPr lang="en-GB" sz="1600" b="0" kern="1200" dirty="0" err="1"/>
            <a:t>eisiau</a:t>
          </a:r>
          <a:r>
            <a:rPr lang="en-GB" sz="1600" b="0" kern="1200" dirty="0"/>
            <a:t> </a:t>
          </a:r>
          <a:r>
            <a:rPr lang="en-GB" sz="1600" b="0" kern="1200" dirty="0" err="1"/>
            <a:t>gwneud</a:t>
          </a:r>
          <a:r>
            <a:rPr lang="en-GB" sz="1600" b="0" kern="1200" dirty="0"/>
            <a:t> </a:t>
          </a:r>
          <a:r>
            <a:rPr lang="en-GB" sz="1600" b="0" kern="1200" dirty="0" err="1"/>
            <a:t>gwahaniaeth</a:t>
          </a:r>
          <a:r>
            <a:rPr lang="en-GB" sz="1600" b="0" kern="1200" dirty="0"/>
            <a:t> go </a:t>
          </a:r>
          <a:r>
            <a:rPr lang="en-GB" sz="1600" b="0" kern="1200" dirty="0" err="1"/>
            <a:t>iawn</a:t>
          </a:r>
          <a:r>
            <a:rPr lang="en-GB" sz="1600" b="0" kern="1200" dirty="0"/>
            <a:t>. </a:t>
          </a:r>
          <a:r>
            <a:rPr lang="en-GB" sz="1600" b="0" kern="1200" dirty="0" err="1"/>
            <a:t>Mae'r</a:t>
          </a:r>
          <a:r>
            <a:rPr lang="en-GB" sz="1600" b="0" kern="1200" dirty="0"/>
            <a:t> </a:t>
          </a:r>
          <a:r>
            <a:rPr lang="en-GB" sz="1600" b="0" kern="1200" dirty="0" err="1"/>
            <a:t>potensial</a:t>
          </a:r>
          <a:r>
            <a:rPr lang="en-GB" sz="1600" b="0" kern="1200" dirty="0"/>
            <a:t> </a:t>
          </a:r>
          <a:r>
            <a:rPr lang="en-GB" sz="1600" b="0" kern="1200" dirty="0" err="1"/>
            <a:t>yn</a:t>
          </a:r>
          <a:r>
            <a:rPr lang="en-GB" sz="1600" b="0" kern="1200" dirty="0"/>
            <a:t> </a:t>
          </a:r>
          <a:r>
            <a:rPr lang="en-GB" sz="1600" b="0" kern="1200" dirty="0" err="1"/>
            <a:t>enfawr</a:t>
          </a:r>
          <a:r>
            <a:rPr lang="en-GB" sz="1600" b="0" kern="1200" dirty="0"/>
            <a:t>; o </a:t>
          </a:r>
          <a:r>
            <a:rPr lang="en-GB" sz="1600" b="0" kern="1200" dirty="0" err="1"/>
            <a:t>ffyrdd</a:t>
          </a:r>
          <a:r>
            <a:rPr lang="en-GB" sz="1600" b="0" kern="1200" dirty="0"/>
            <a:t> </a:t>
          </a:r>
          <a:r>
            <a:rPr lang="en-GB" sz="1600" b="0" kern="1200" dirty="0" err="1"/>
            <a:t>i</a:t>
          </a:r>
          <a:r>
            <a:rPr lang="en-GB" sz="1600" b="0" kern="1200" dirty="0"/>
            <a:t> </a:t>
          </a:r>
          <a:r>
            <a:rPr lang="en-GB" sz="1600" b="0" kern="1200" dirty="0" err="1"/>
            <a:t>rolercosters</a:t>
          </a:r>
          <a:r>
            <a:rPr lang="en-GB" sz="1600" b="0" kern="1200" dirty="0"/>
            <a:t> </a:t>
          </a:r>
          <a:r>
            <a:rPr lang="en-GB" sz="1600" b="0" kern="1200" dirty="0" err="1"/>
            <a:t>i</a:t>
          </a:r>
          <a:r>
            <a:rPr lang="en-GB" sz="1600" b="0" kern="1200" dirty="0"/>
            <a:t> </a:t>
          </a:r>
          <a:r>
            <a:rPr lang="en-GB" sz="1600" b="0" kern="1200" dirty="0" err="1"/>
            <a:t>ynni</a:t>
          </a:r>
          <a:r>
            <a:rPr lang="en-GB" sz="1600" b="0" kern="1200" dirty="0"/>
            <a:t> </a:t>
          </a:r>
          <a:r>
            <a:rPr lang="en-GB" sz="1600" b="0" kern="1200" dirty="0" err="1"/>
            <a:t>adnewyddadwy</a:t>
          </a:r>
          <a:r>
            <a:rPr lang="en-GB" sz="1600" b="0" kern="1200" dirty="0"/>
            <a:t>, </a:t>
          </a:r>
          <a:r>
            <a:rPr lang="en-GB" sz="1600" b="0" kern="1200" dirty="0" err="1"/>
            <a:t>byddai</a:t>
          </a:r>
          <a:r>
            <a:rPr lang="en-GB" sz="1600" b="0" kern="1200" dirty="0"/>
            <a:t> </a:t>
          </a:r>
          <a:r>
            <a:rPr lang="en-GB" sz="1600" b="0" kern="1200" dirty="0" err="1"/>
            <a:t>eich</a:t>
          </a:r>
          <a:r>
            <a:rPr lang="en-GB" sz="1600" b="0" kern="1200" dirty="0"/>
            <a:t> </a:t>
          </a:r>
          <a:r>
            <a:rPr lang="en-GB" sz="1600" b="0" kern="1200" dirty="0" err="1"/>
            <a:t>gwaith</a:t>
          </a:r>
          <a:r>
            <a:rPr lang="en-GB" sz="1600" b="0" kern="1200" dirty="0"/>
            <a:t> </a:t>
          </a:r>
          <a:r>
            <a:rPr lang="en-GB" sz="1600" b="0" kern="1200" dirty="0" err="1"/>
            <a:t>fel</a:t>
          </a:r>
          <a:r>
            <a:rPr lang="en-GB" sz="1600" b="0" kern="1200" dirty="0"/>
            <a:t> Peiriannydd Sifil </a:t>
          </a:r>
          <a:r>
            <a:rPr lang="en-GB" sz="1600" b="0" kern="1200" dirty="0" err="1"/>
            <a:t>yn</a:t>
          </a:r>
          <a:r>
            <a:rPr lang="en-GB" sz="1600" b="0" kern="1200" dirty="0"/>
            <a:t> </a:t>
          </a:r>
          <a:r>
            <a:rPr lang="en-GB" sz="1600" b="0" kern="1200" dirty="0" err="1"/>
            <a:t>newid</a:t>
          </a:r>
          <a:r>
            <a:rPr lang="en-GB" sz="1600" b="0" kern="1200" dirty="0"/>
            <a:t> </a:t>
          </a:r>
          <a:r>
            <a:rPr lang="en-GB" sz="1600" b="0" kern="1200" dirty="0" err="1"/>
            <a:t>bywydau</a:t>
          </a:r>
          <a:r>
            <a:rPr lang="en-GB" sz="1600" b="0" kern="1200" dirty="0"/>
            <a:t>!</a:t>
          </a:r>
        </a:p>
      </dsp:txBody>
      <dsp:txXfrm>
        <a:off x="714430" y="1711405"/>
        <a:ext cx="3713287" cy="2560278"/>
      </dsp:txXfrm>
    </dsp:sp>
    <dsp:sp modelId="{49C25125-023C-3947-8796-DED66B45719F}">
      <dsp:nvSpPr>
        <dsp:cNvPr id="0" name=""/>
        <dsp:cNvSpPr/>
      </dsp:nvSpPr>
      <dsp:spPr>
        <a:xfrm>
          <a:off x="4622896" y="894527"/>
          <a:ext cx="745947" cy="930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/>
        </a:p>
      </dsp:txBody>
      <dsp:txXfrm>
        <a:off x="4622896" y="1080633"/>
        <a:ext cx="522163" cy="558318"/>
      </dsp:txXfrm>
    </dsp:sp>
    <dsp:sp modelId="{512D21F9-BA79-9045-A1AA-835D1582C1C9}">
      <dsp:nvSpPr>
        <dsp:cNvPr id="0" name=""/>
        <dsp:cNvSpPr/>
      </dsp:nvSpPr>
      <dsp:spPr>
        <a:xfrm>
          <a:off x="6008227" y="0"/>
          <a:ext cx="3872595" cy="27195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67173-EB91-4C4D-925E-DA780FF6735A}">
      <dsp:nvSpPr>
        <dsp:cNvPr id="0" name=""/>
        <dsp:cNvSpPr/>
      </dsp:nvSpPr>
      <dsp:spPr>
        <a:xfrm>
          <a:off x="6638650" y="1631751"/>
          <a:ext cx="3872595" cy="27195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Mwyafrif</a:t>
          </a:r>
          <a:r>
            <a:rPr lang="en-US" sz="1800" b="1" kern="1200" dirty="0"/>
            <a:t> 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Rydych </a:t>
          </a:r>
          <a:r>
            <a:rPr lang="en-GB" sz="1600" kern="1200" dirty="0" err="1"/>
            <a:t>chi'n</a:t>
          </a:r>
          <a:r>
            <a:rPr lang="en-GB" sz="1600" kern="1200" dirty="0"/>
            <a:t> </a:t>
          </a:r>
          <a:r>
            <a:rPr lang="en-GB" sz="1600" kern="1200" dirty="0" err="1"/>
            <a:t>swnio</a:t>
          </a:r>
          <a:r>
            <a:rPr lang="en-GB" sz="1600" kern="1200" dirty="0"/>
            <a:t> </a:t>
          </a:r>
          <a:r>
            <a:rPr lang="en-GB" sz="1600" kern="1200" dirty="0" err="1"/>
            <a:t>fel</a:t>
          </a:r>
          <a:r>
            <a:rPr lang="en-GB" sz="1600" kern="1200" dirty="0"/>
            <a:t> </a:t>
          </a:r>
          <a:r>
            <a:rPr lang="en-GB" sz="1600" b="1" kern="1200" dirty="0" err="1"/>
            <a:t>Peiriannydd</a:t>
          </a:r>
          <a:r>
            <a:rPr lang="en-GB" sz="1600" b="1" kern="1200" dirty="0"/>
            <a:t> </a:t>
          </a:r>
          <a:r>
            <a:rPr lang="en-GB" sz="1600" b="1" kern="1200" dirty="0" err="1"/>
            <a:t>Trydanol</a:t>
          </a:r>
          <a:r>
            <a:rPr lang="en-GB" sz="1600" b="1" kern="1200" dirty="0"/>
            <a:t>! </a:t>
          </a:r>
          <a:r>
            <a:rPr lang="en-GB" sz="1600" kern="1200" dirty="0"/>
            <a:t>Rydych chi </a:t>
          </a:r>
          <a:r>
            <a:rPr lang="en-GB" sz="1600" kern="1200" dirty="0" err="1"/>
            <a:t>wrth</a:t>
          </a:r>
          <a:r>
            <a:rPr lang="en-GB" sz="1600" kern="1200" dirty="0"/>
            <a:t> </a:t>
          </a:r>
          <a:r>
            <a:rPr lang="en-GB" sz="1600" kern="1200" dirty="0" err="1"/>
            <a:t>eich</a:t>
          </a:r>
          <a:r>
            <a:rPr lang="en-GB" sz="1600" kern="1200" dirty="0"/>
            <a:t> </a:t>
          </a:r>
          <a:r>
            <a:rPr lang="en-GB" sz="1600" kern="1200" dirty="0" err="1"/>
            <a:t>bodd</a:t>
          </a:r>
          <a:r>
            <a:rPr lang="en-GB" sz="1600" kern="1200" dirty="0"/>
            <a:t> â </a:t>
          </a:r>
          <a:r>
            <a:rPr lang="en-GB" sz="1600" kern="1200" dirty="0" err="1"/>
            <a:t>thechnoleg</a:t>
          </a:r>
          <a:r>
            <a:rPr lang="en-GB" sz="1600" kern="1200" dirty="0"/>
            <a:t> ac </a:t>
          </a:r>
          <a:r>
            <a:rPr lang="en-GB" sz="1600" kern="1200" dirty="0" err="1"/>
            <a:t>yn</a:t>
          </a:r>
          <a:r>
            <a:rPr lang="en-GB" sz="1600" kern="1200" dirty="0"/>
            <a:t> </a:t>
          </a:r>
          <a:r>
            <a:rPr lang="en-GB" sz="1600" kern="1200" dirty="0" err="1"/>
            <a:t>cael</a:t>
          </a:r>
          <a:r>
            <a:rPr lang="en-GB" sz="1600" kern="1200" dirty="0"/>
            <a:t> </a:t>
          </a:r>
          <a:r>
            <a:rPr lang="en-GB" sz="1600" kern="1200" dirty="0" err="1"/>
            <a:t>eich</a:t>
          </a:r>
          <a:r>
            <a:rPr lang="en-GB" sz="1600" kern="1200" dirty="0"/>
            <a:t> </a:t>
          </a:r>
          <a:r>
            <a:rPr lang="en-GB" sz="1600" kern="1200" dirty="0" err="1"/>
            <a:t>swyno</a:t>
          </a:r>
          <a:r>
            <a:rPr lang="en-GB" sz="1600" kern="1200" dirty="0"/>
            <a:t> </a:t>
          </a:r>
          <a:r>
            <a:rPr lang="en-GB" sz="1600" kern="1200" dirty="0" err="1"/>
            <a:t>gan</a:t>
          </a:r>
          <a:r>
            <a:rPr lang="en-GB" sz="1600" kern="1200" dirty="0"/>
            <a:t> </a:t>
          </a:r>
          <a:r>
            <a:rPr lang="en-GB" sz="1600" kern="1200" dirty="0" err="1"/>
            <a:t>ddyfeisiau</a:t>
          </a:r>
          <a:r>
            <a:rPr lang="en-GB" sz="1600" kern="1200" dirty="0"/>
            <a:t> </a:t>
          </a:r>
          <a:r>
            <a:rPr lang="en-GB" sz="1600" kern="1200" dirty="0" err="1"/>
            <a:t>arloesol</a:t>
          </a:r>
          <a:r>
            <a:rPr lang="en-GB" sz="1600" kern="1200" dirty="0"/>
            <a:t>. </a:t>
          </a:r>
          <a:r>
            <a:rPr lang="en-GB" sz="1600" kern="1200" dirty="0" err="1"/>
            <a:t>Mewn</a:t>
          </a:r>
          <a:r>
            <a:rPr lang="en-GB" sz="1600" kern="1200" dirty="0"/>
            <a:t> </a:t>
          </a:r>
          <a:r>
            <a:rPr lang="en-GB" sz="1600" kern="1200" dirty="0" err="1"/>
            <a:t>peirianneg</a:t>
          </a:r>
          <a:r>
            <a:rPr lang="en-GB" sz="1600" kern="1200" dirty="0"/>
            <a:t> </a:t>
          </a:r>
          <a:r>
            <a:rPr lang="en-GB" sz="1600" kern="1200" dirty="0" err="1"/>
            <a:t>drydanol</a:t>
          </a:r>
          <a:r>
            <a:rPr lang="en-GB" sz="1600" kern="1200" dirty="0"/>
            <a:t>, </a:t>
          </a:r>
          <a:r>
            <a:rPr lang="en-GB" sz="1600" kern="1200" dirty="0" err="1"/>
            <a:t>gallech</a:t>
          </a:r>
          <a:r>
            <a:rPr lang="en-GB" sz="1600" kern="1200" dirty="0"/>
            <a:t> chi </a:t>
          </a:r>
          <a:r>
            <a:rPr lang="en-GB" sz="1600" kern="1200" dirty="0" err="1"/>
            <a:t>fod</a:t>
          </a:r>
          <a:r>
            <a:rPr lang="en-GB" sz="1600" kern="1200" dirty="0"/>
            <a:t> </a:t>
          </a:r>
          <a:r>
            <a:rPr lang="en-GB" sz="1600" kern="1200" dirty="0" err="1"/>
            <a:t>yn</a:t>
          </a:r>
          <a:r>
            <a:rPr lang="en-GB" sz="1600" kern="1200" dirty="0"/>
            <a:t> </a:t>
          </a:r>
          <a:r>
            <a:rPr lang="en-GB" sz="1600" kern="1200" dirty="0" err="1"/>
            <a:t>gwella</a:t>
          </a:r>
          <a:r>
            <a:rPr lang="en-GB" sz="1600" kern="1200" dirty="0"/>
            <a:t> </a:t>
          </a:r>
          <a:r>
            <a:rPr lang="en-GB" sz="1600" kern="1200" dirty="0" err="1"/>
            <a:t>cywirdeb</a:t>
          </a:r>
          <a:r>
            <a:rPr lang="en-GB" sz="1600" kern="1200" dirty="0"/>
            <a:t> </a:t>
          </a:r>
          <a:r>
            <a:rPr lang="en-GB" sz="1600" kern="1200" dirty="0" err="1"/>
            <a:t>lloerennau</a:t>
          </a:r>
          <a:r>
            <a:rPr lang="en-GB" sz="1600" kern="1200" dirty="0"/>
            <a:t> GPS </a:t>
          </a:r>
          <a:r>
            <a:rPr lang="en-GB" sz="1600" kern="1200" dirty="0" err="1"/>
            <a:t>neu'n</a:t>
          </a:r>
          <a:r>
            <a:rPr lang="en-GB" sz="1600" kern="1200" dirty="0"/>
            <a:t> </a:t>
          </a:r>
          <a:r>
            <a:rPr lang="en-GB" sz="1600" kern="1200" dirty="0" err="1"/>
            <a:t>creu</a:t>
          </a:r>
          <a:r>
            <a:rPr lang="en-GB" sz="1600" kern="1200" dirty="0"/>
            <a:t> </a:t>
          </a:r>
          <a:r>
            <a:rPr lang="en-GB" sz="1600" kern="1200" dirty="0" err="1"/>
            <a:t>sglodion</a:t>
          </a:r>
          <a:r>
            <a:rPr lang="en-GB" sz="1600" kern="1200" dirty="0"/>
            <a:t> </a:t>
          </a:r>
          <a:r>
            <a:rPr lang="en-GB" sz="1600" kern="1200" dirty="0" err="1"/>
            <a:t>cyflym</a:t>
          </a:r>
          <a:r>
            <a:rPr lang="en-GB" sz="1600" kern="1200" dirty="0"/>
            <a:t> </a:t>
          </a:r>
          <a:r>
            <a:rPr lang="en-GB" sz="1600" kern="1200" dirty="0" err="1"/>
            <a:t>iawn</a:t>
          </a:r>
          <a:r>
            <a:rPr lang="en-GB" sz="1600" kern="1200" dirty="0"/>
            <a:t> </a:t>
          </a:r>
          <a:r>
            <a:rPr lang="en-GB" sz="1600" kern="1200" dirty="0" err="1"/>
            <a:t>ar</a:t>
          </a:r>
          <a:r>
            <a:rPr lang="en-GB" sz="1600" kern="1200" dirty="0"/>
            <a:t> </a:t>
          </a:r>
          <a:r>
            <a:rPr lang="en-GB" sz="1600" kern="1200" dirty="0" err="1"/>
            <a:t>gyfer</a:t>
          </a:r>
          <a:r>
            <a:rPr lang="en-GB" sz="1600" kern="1200" dirty="0"/>
            <a:t> y </a:t>
          </a:r>
          <a:r>
            <a:rPr lang="en-GB" sz="1600" kern="1200" dirty="0" err="1"/>
            <a:t>ffôn</a:t>
          </a:r>
          <a:r>
            <a:rPr lang="en-GB" sz="1600" kern="1200" dirty="0"/>
            <a:t> </a:t>
          </a:r>
          <a:r>
            <a:rPr lang="en-GB" sz="1600" kern="1200" dirty="0" err="1"/>
            <a:t>clyfar</a:t>
          </a:r>
          <a:r>
            <a:rPr lang="en-GB" sz="1600" kern="1200" dirty="0"/>
            <a:t> </a:t>
          </a:r>
          <a:r>
            <a:rPr lang="en-GB" sz="1600" kern="1200" dirty="0" err="1"/>
            <a:t>diweddaraf</a:t>
          </a:r>
          <a:r>
            <a:rPr lang="en-GB" sz="1600" kern="1200" dirty="0"/>
            <a:t> - </a:t>
          </a:r>
          <a:r>
            <a:rPr lang="en-GB" sz="1600" kern="1200" dirty="0" err="1"/>
            <a:t>gallwch</a:t>
          </a:r>
          <a:r>
            <a:rPr lang="en-GB" sz="1600" kern="1200" dirty="0"/>
            <a:t> chi </a:t>
          </a:r>
          <a:r>
            <a:rPr lang="en-GB" sz="1600" kern="1200" dirty="0" err="1"/>
            <a:t>ddylunio'r</a:t>
          </a:r>
          <a:r>
            <a:rPr lang="en-GB" sz="1600" kern="1200" dirty="0"/>
            <a:t> </a:t>
          </a:r>
          <a:r>
            <a:rPr lang="en-GB" sz="1600" kern="1200" dirty="0" err="1"/>
            <a:t>dyfodol</a:t>
          </a:r>
          <a:r>
            <a:rPr lang="en-GB" sz="1600" kern="1200" dirty="0"/>
            <a:t>!</a:t>
          </a:r>
        </a:p>
      </dsp:txBody>
      <dsp:txXfrm>
        <a:off x="6718304" y="1711405"/>
        <a:ext cx="3713287" cy="2560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817534"/>
          <a:ext cx="6173409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</a:t>
          </a:r>
          <a:r>
            <a:rPr lang="en-US" sz="2000" kern="1200" dirty="0"/>
            <a:t>: </a:t>
          </a:r>
          <a:r>
            <a:rPr lang="en-GB" sz="2000" kern="1200" dirty="0"/>
            <a:t>Ei weld </a:t>
          </a:r>
          <a:r>
            <a:rPr lang="en-GB" sz="2000" kern="1200" dirty="0" err="1"/>
            <a:t>ar</a:t>
          </a:r>
          <a:r>
            <a:rPr lang="en-GB" sz="2000" kern="1200" dirty="0"/>
            <a:t> </a:t>
          </a:r>
          <a:r>
            <a:rPr lang="en-GB" sz="2000" kern="1200" dirty="0" err="1"/>
            <a:t>waith</a:t>
          </a:r>
          <a:r>
            <a:rPr lang="en-GB" sz="2000" kern="1200" dirty="0"/>
            <a:t> neu </a:t>
          </a:r>
          <a:r>
            <a:rPr lang="en-GB" sz="2000" kern="1200" dirty="0" err="1"/>
            <a:t>gael</a:t>
          </a:r>
          <a:r>
            <a:rPr lang="en-GB" sz="2000" kern="1200" dirty="0"/>
            <a:t> model </a:t>
          </a:r>
          <a:r>
            <a:rPr lang="en-GB" sz="2000" kern="1200" dirty="0" err="1"/>
            <a:t>i'w</a:t>
          </a:r>
          <a:r>
            <a:rPr lang="en-GB" sz="2000" kern="1200" dirty="0"/>
            <a:t> </a:t>
          </a:r>
          <a:r>
            <a:rPr lang="en-GB" sz="2000" kern="1200" dirty="0" err="1"/>
            <a:t>ddal</a:t>
          </a:r>
          <a:r>
            <a:rPr lang="en-GB" sz="2000" kern="1200" dirty="0"/>
            <a:t> </a:t>
          </a:r>
          <a:r>
            <a:rPr lang="en-GB" sz="2000" kern="1200" dirty="0" err="1"/>
            <a:t>yn</a:t>
          </a:r>
          <a:r>
            <a:rPr lang="en-GB" sz="2000" kern="1200" dirty="0"/>
            <a:t> </a:t>
          </a:r>
          <a:r>
            <a:rPr lang="en-GB" sz="2000" kern="1200" dirty="0" err="1"/>
            <a:t>eich</a:t>
          </a:r>
          <a:r>
            <a:rPr lang="en-GB" sz="2000" kern="1200" dirty="0"/>
            <a:t> </a:t>
          </a:r>
          <a:r>
            <a:rPr lang="en-GB" sz="2000" kern="1200" dirty="0" err="1"/>
            <a:t>dwylo</a:t>
          </a:r>
          <a:endParaRPr lang="en-US" sz="2000" kern="1200" dirty="0"/>
        </a:p>
      </dsp:txBody>
      <dsp:txXfrm>
        <a:off x="38838" y="856372"/>
        <a:ext cx="6095733" cy="717924"/>
      </dsp:txXfrm>
    </dsp:sp>
    <dsp:sp modelId="{B06FA18B-6ECE-E34F-B2A0-353D5AA737D7}">
      <dsp:nvSpPr>
        <dsp:cNvPr id="0" name=""/>
        <dsp:cNvSpPr/>
      </dsp:nvSpPr>
      <dsp:spPr>
        <a:xfrm>
          <a:off x="0" y="1670734"/>
          <a:ext cx="6173409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</a:t>
          </a:r>
          <a:r>
            <a:rPr lang="en-US" sz="2000" kern="1200" dirty="0"/>
            <a:t>: </a:t>
          </a:r>
          <a:r>
            <a:rPr lang="en-GB" sz="2000" kern="1200" dirty="0" err="1"/>
            <a:t>Ysgrifennu'r</a:t>
          </a:r>
          <a:r>
            <a:rPr lang="en-GB" sz="2000" kern="1200" dirty="0"/>
            <a:t> </a:t>
          </a:r>
          <a:r>
            <a:rPr lang="en-GB" sz="2000" kern="1200" dirty="0" err="1"/>
            <a:t>cysyniad</a:t>
          </a:r>
          <a:r>
            <a:rPr lang="en-GB" sz="2000" kern="1200" dirty="0"/>
            <a:t> </a:t>
          </a:r>
          <a:r>
            <a:rPr lang="en-GB" sz="2000" kern="1200" dirty="0" err="1"/>
            <a:t>i</a:t>
          </a:r>
          <a:r>
            <a:rPr lang="en-GB" sz="2000" kern="1200" dirty="0"/>
            <a:t> </a:t>
          </a:r>
          <a:r>
            <a:rPr lang="en-GB" sz="2000" kern="1200" dirty="0" err="1"/>
            <a:t>lawr</a:t>
          </a:r>
          <a:r>
            <a:rPr lang="en-GB" sz="2000" kern="1200" dirty="0"/>
            <a:t> </a:t>
          </a:r>
          <a:r>
            <a:rPr lang="en-GB" sz="2000" kern="1200" dirty="0" err="1"/>
            <a:t>a'i</a:t>
          </a:r>
          <a:r>
            <a:rPr lang="en-GB" sz="2000" kern="1200" dirty="0"/>
            <a:t> </a:t>
          </a:r>
          <a:r>
            <a:rPr lang="en-GB" sz="2000" kern="1200" dirty="0" err="1"/>
            <a:t>dorri</a:t>
          </a:r>
          <a:r>
            <a:rPr lang="en-GB" sz="2000" kern="1200" dirty="0"/>
            <a:t> </a:t>
          </a:r>
          <a:r>
            <a:rPr lang="en-GB" sz="2000" kern="1200" dirty="0" err="1"/>
            <a:t>i</a:t>
          </a:r>
          <a:r>
            <a:rPr lang="en-GB" sz="2000" kern="1200" dirty="0"/>
            <a:t> </a:t>
          </a:r>
          <a:r>
            <a:rPr lang="en-GB" sz="2000" kern="1200" dirty="0" err="1"/>
            <a:t>gamau</a:t>
          </a:r>
          <a:r>
            <a:rPr lang="en-GB" sz="2000" kern="1200" dirty="0"/>
            <a:t> </a:t>
          </a:r>
          <a:r>
            <a:rPr lang="en-GB" sz="2000" kern="1200" dirty="0" err="1"/>
            <a:t>llai</a:t>
          </a:r>
          <a:endParaRPr lang="en-US" sz="2000" kern="1200" dirty="0"/>
        </a:p>
      </dsp:txBody>
      <dsp:txXfrm>
        <a:off x="38838" y="1709572"/>
        <a:ext cx="6095733" cy="717924"/>
      </dsp:txXfrm>
    </dsp:sp>
    <dsp:sp modelId="{A14C76F9-C311-AB42-91D9-7D403BAB4A24}">
      <dsp:nvSpPr>
        <dsp:cNvPr id="0" name=""/>
        <dsp:cNvSpPr/>
      </dsp:nvSpPr>
      <dsp:spPr>
        <a:xfrm>
          <a:off x="0" y="2523934"/>
          <a:ext cx="6173409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</a:t>
          </a:r>
          <a:r>
            <a:rPr lang="en-US" sz="2000" kern="1200" dirty="0"/>
            <a:t>: </a:t>
          </a:r>
          <a:r>
            <a:rPr lang="en-GB" sz="2000" kern="1200" dirty="0"/>
            <a:t>Creu map </a:t>
          </a:r>
          <a:r>
            <a:rPr lang="en-GB" sz="2000" kern="1200" dirty="0" err="1"/>
            <a:t>meddwl</a:t>
          </a:r>
          <a:r>
            <a:rPr lang="en-GB" sz="2000" kern="1200" dirty="0"/>
            <a:t> </a:t>
          </a:r>
          <a:r>
            <a:rPr lang="en-GB" sz="2000" kern="1200" dirty="0" err="1"/>
            <a:t>i</a:t>
          </a:r>
          <a:r>
            <a:rPr lang="en-GB" sz="2000" kern="1200" dirty="0"/>
            <a:t> </a:t>
          </a:r>
          <a:r>
            <a:rPr lang="en-GB" sz="2000" kern="1200" dirty="0" err="1"/>
            <a:t>drefnu</a:t>
          </a:r>
          <a:r>
            <a:rPr lang="en-GB" sz="2000" kern="1200" dirty="0"/>
            <a:t> </a:t>
          </a:r>
          <a:r>
            <a:rPr lang="en-GB" sz="2000" kern="1200" dirty="0" err="1"/>
            <a:t>eich</a:t>
          </a:r>
          <a:r>
            <a:rPr lang="en-GB" sz="2000" kern="1200" dirty="0"/>
            <a:t> </a:t>
          </a:r>
          <a:r>
            <a:rPr lang="en-GB" sz="2000" kern="1200" dirty="0" err="1"/>
            <a:t>meddyliau</a:t>
          </a:r>
          <a:endParaRPr lang="en-US" sz="2000" kern="1200" dirty="0"/>
        </a:p>
      </dsp:txBody>
      <dsp:txXfrm>
        <a:off x="38838" y="2562772"/>
        <a:ext cx="6095733" cy="717924"/>
      </dsp:txXfrm>
    </dsp:sp>
    <dsp:sp modelId="{46F2B362-FA7C-9D44-B5B2-9DE49ADA89FE}">
      <dsp:nvSpPr>
        <dsp:cNvPr id="0" name=""/>
        <dsp:cNvSpPr/>
      </dsp:nvSpPr>
      <dsp:spPr>
        <a:xfrm>
          <a:off x="0" y="3377134"/>
          <a:ext cx="6173409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</a:t>
          </a:r>
          <a:r>
            <a:rPr lang="en-US" sz="2000" kern="1200" dirty="0"/>
            <a:t>: </a:t>
          </a:r>
          <a:r>
            <a:rPr lang="en-GB" sz="2000" kern="1200" dirty="0" err="1"/>
            <a:t>Darlunio</a:t>
          </a:r>
          <a:r>
            <a:rPr lang="en-GB" sz="2000" kern="1200" dirty="0"/>
            <a:t> diagram, </a:t>
          </a:r>
          <a:r>
            <a:rPr lang="en-GB" sz="2000" kern="1200" dirty="0" err="1"/>
            <a:t>cartŵn</a:t>
          </a:r>
          <a:r>
            <a:rPr lang="en-GB" sz="2000" kern="1200" dirty="0"/>
            <a:t> neu </a:t>
          </a:r>
          <a:r>
            <a:rPr lang="en-GB" sz="2000" kern="1200" dirty="0" err="1"/>
            <a:t>gymorth</a:t>
          </a:r>
          <a:r>
            <a:rPr lang="en-GB" sz="2000" kern="1200" dirty="0"/>
            <a:t> </a:t>
          </a:r>
          <a:r>
            <a:rPr lang="en-GB" sz="2000" kern="1200" dirty="0" err="1"/>
            <a:t>gweledol</a:t>
          </a:r>
          <a:r>
            <a:rPr lang="en-GB" sz="2000" kern="1200" dirty="0"/>
            <a:t> </a:t>
          </a:r>
          <a:r>
            <a:rPr lang="en-GB" sz="2000" kern="1200" dirty="0" err="1"/>
            <a:t>arall</a:t>
          </a:r>
          <a:endParaRPr lang="en-US" sz="2000" kern="1200" dirty="0"/>
        </a:p>
      </dsp:txBody>
      <dsp:txXfrm>
        <a:off x="38838" y="3415972"/>
        <a:ext cx="6095733" cy="717924"/>
      </dsp:txXfrm>
    </dsp:sp>
    <dsp:sp modelId="{9A9FFBB0-C2BC-2A43-A395-BE9CDA18F79B}">
      <dsp:nvSpPr>
        <dsp:cNvPr id="0" name=""/>
        <dsp:cNvSpPr/>
      </dsp:nvSpPr>
      <dsp:spPr>
        <a:xfrm>
          <a:off x="0" y="4230334"/>
          <a:ext cx="6173409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</a:t>
          </a:r>
          <a:r>
            <a:rPr lang="en-US" sz="2000" kern="1200" dirty="0"/>
            <a:t>: </a:t>
          </a:r>
          <a:r>
            <a:rPr lang="en-GB" sz="2000" kern="1200" dirty="0" err="1"/>
            <a:t>Defnyddio</a:t>
          </a:r>
          <a:r>
            <a:rPr lang="en-GB" sz="2000" kern="1200" dirty="0"/>
            <a:t> </a:t>
          </a:r>
          <a:r>
            <a:rPr lang="en-GB" sz="2000" kern="1200" dirty="0" err="1"/>
            <a:t>technoleg</a:t>
          </a:r>
          <a:r>
            <a:rPr lang="en-GB" sz="2000" kern="1200" dirty="0"/>
            <a:t> – </a:t>
          </a:r>
          <a:r>
            <a:rPr lang="en-GB" sz="2000" kern="1200" dirty="0" err="1"/>
            <a:t>rydych</a:t>
          </a:r>
          <a:r>
            <a:rPr lang="en-GB" sz="2000" kern="1200" dirty="0"/>
            <a:t> </a:t>
          </a:r>
          <a:r>
            <a:rPr lang="en-GB" sz="2000" kern="1200" dirty="0" err="1"/>
            <a:t>chi'n</a:t>
          </a:r>
          <a:r>
            <a:rPr lang="en-GB" sz="2000" kern="1200" dirty="0"/>
            <a:t> </a:t>
          </a:r>
          <a:r>
            <a:rPr lang="en-GB" sz="2000" kern="1200" dirty="0" err="1"/>
            <a:t>caru</a:t>
          </a:r>
          <a:r>
            <a:rPr lang="en-GB" sz="2000" kern="1200" dirty="0"/>
            <a:t> </a:t>
          </a:r>
          <a:r>
            <a:rPr lang="en-GB" sz="2000" kern="1200" dirty="0" err="1"/>
            <a:t>darganfod</a:t>
          </a:r>
          <a:r>
            <a:rPr lang="en-GB" sz="2000" kern="1200" dirty="0"/>
            <a:t> </a:t>
          </a:r>
          <a:r>
            <a:rPr lang="en-GB" sz="2000" kern="1200" dirty="0" err="1"/>
            <a:t>apiau</a:t>
          </a:r>
          <a:r>
            <a:rPr lang="en-GB" sz="2000" kern="1200" dirty="0"/>
            <a:t> neu </a:t>
          </a:r>
          <a:r>
            <a:rPr lang="en-GB" sz="2000" kern="1200" dirty="0" err="1"/>
            <a:t>raglenni</a:t>
          </a:r>
          <a:r>
            <a:rPr lang="en-GB" sz="2000" kern="1200" dirty="0"/>
            <a:t> </a:t>
          </a:r>
          <a:r>
            <a:rPr lang="en-GB" sz="2000" kern="1200" dirty="0" err="1"/>
            <a:t>i'ch</a:t>
          </a:r>
          <a:r>
            <a:rPr lang="en-GB" sz="2000" kern="1200" dirty="0"/>
            <a:t> </a:t>
          </a:r>
          <a:r>
            <a:rPr lang="en-GB" sz="2000" kern="1200" dirty="0" err="1"/>
            <a:t>helpu</a:t>
          </a:r>
          <a:r>
            <a:rPr lang="en-GB" sz="2000" kern="1200" dirty="0"/>
            <a:t> </a:t>
          </a:r>
          <a:r>
            <a:rPr lang="en-GB" sz="2000" kern="1200" dirty="0" err="1"/>
            <a:t>i</a:t>
          </a:r>
          <a:r>
            <a:rPr lang="en-GB" sz="2000" kern="1200" dirty="0"/>
            <a:t> </a:t>
          </a:r>
          <a:r>
            <a:rPr lang="en-GB" sz="2000" kern="1200" dirty="0" err="1"/>
            <a:t>ddysgu</a:t>
          </a:r>
          <a:endParaRPr lang="en-US" sz="2000" kern="1200" dirty="0"/>
        </a:p>
      </dsp:txBody>
      <dsp:txXfrm>
        <a:off x="38838" y="4269172"/>
        <a:ext cx="6095733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B4A1-6F81-F241-A8A3-96D049826449}">
      <dsp:nvSpPr>
        <dsp:cNvPr id="0" name=""/>
        <dsp:cNvSpPr/>
      </dsp:nvSpPr>
      <dsp:spPr>
        <a:xfrm>
          <a:off x="0" y="2086"/>
          <a:ext cx="6173409" cy="1288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</a:t>
          </a:r>
          <a:r>
            <a:rPr lang="en-US" sz="2400" kern="1200" dirty="0"/>
            <a:t>: </a:t>
          </a:r>
          <a:r>
            <a:rPr lang="en-GB" sz="2400" kern="1200" dirty="0" err="1"/>
            <a:t>Dw</a:t>
          </a:r>
          <a:r>
            <a:rPr lang="en-GB" sz="2400" kern="1200" dirty="0"/>
            <a:t> </a:t>
          </a:r>
          <a:r>
            <a:rPr lang="en-GB" sz="2400" kern="1200" dirty="0" err="1"/>
            <a:t>i</a:t>
          </a:r>
          <a:r>
            <a:rPr lang="en-GB" sz="2400" kern="1200" dirty="0"/>
            <a:t> </a:t>
          </a:r>
          <a:r>
            <a:rPr lang="en-GB" sz="2400" kern="1200" dirty="0" err="1"/>
            <a:t>wastad</a:t>
          </a:r>
          <a:r>
            <a:rPr lang="en-GB" sz="2400" kern="1200" dirty="0"/>
            <a:t> </a:t>
          </a:r>
          <a:r>
            <a:rPr lang="en-GB" sz="2400" kern="1200" dirty="0" err="1"/>
            <a:t>yn</a:t>
          </a:r>
          <a:r>
            <a:rPr lang="en-GB" sz="2400" kern="1200" dirty="0"/>
            <a:t> </a:t>
          </a:r>
          <a:r>
            <a:rPr lang="en-GB" sz="2400" kern="1200" dirty="0" err="1"/>
            <a:t>chwilio</a:t>
          </a:r>
          <a:r>
            <a:rPr lang="en-GB" sz="2400" kern="1200" dirty="0"/>
            <a:t> am </a:t>
          </a:r>
          <a:r>
            <a:rPr lang="en-GB" sz="2400" kern="1200" dirty="0" err="1"/>
            <a:t>rywbeth</a:t>
          </a:r>
          <a:r>
            <a:rPr lang="en-GB" sz="2400" kern="1200" dirty="0"/>
            <a:t> </a:t>
          </a:r>
          <a:r>
            <a:rPr lang="en-GB" sz="2400" kern="1200" dirty="0" err="1"/>
            <a:t>i</a:t>
          </a:r>
          <a:r>
            <a:rPr lang="en-GB" sz="2400" kern="1200" dirty="0"/>
            <a:t> </a:t>
          </a:r>
          <a:r>
            <a:rPr lang="en-GB" sz="2400" kern="1200" dirty="0" err="1"/>
            <a:t>chwarae</a:t>
          </a:r>
          <a:r>
            <a:rPr lang="en-GB" sz="2400" kern="1200" dirty="0"/>
            <a:t> ag </a:t>
          </a:r>
          <a:r>
            <a:rPr lang="en-GB" sz="2400" kern="1200" dirty="0" err="1"/>
            <a:t>ef</a:t>
          </a:r>
          <a:r>
            <a:rPr lang="en-GB" sz="2400" kern="1200" dirty="0"/>
            <a:t> </a:t>
          </a:r>
          <a:r>
            <a:rPr lang="en-GB" sz="2400" kern="1200" dirty="0" err="1"/>
            <a:t>a'i</a:t>
          </a:r>
          <a:r>
            <a:rPr lang="en-GB" sz="2400" kern="1200" dirty="0"/>
            <a:t> </a:t>
          </a:r>
          <a:r>
            <a:rPr lang="en-GB" sz="2400" kern="1200" dirty="0" err="1"/>
            <a:t>ddadosod</a:t>
          </a:r>
          <a:r>
            <a:rPr lang="en-GB" sz="2400" kern="1200" dirty="0"/>
            <a:t>!</a:t>
          </a:r>
          <a:endParaRPr lang="en-US" sz="2400" kern="1200" dirty="0"/>
        </a:p>
      </dsp:txBody>
      <dsp:txXfrm>
        <a:off x="62887" y="64973"/>
        <a:ext cx="6047635" cy="1162482"/>
      </dsp:txXfrm>
    </dsp:sp>
    <dsp:sp modelId="{BC25936A-CE95-2D40-8466-CD79B7891341}">
      <dsp:nvSpPr>
        <dsp:cNvPr id="0" name=""/>
        <dsp:cNvSpPr/>
      </dsp:nvSpPr>
      <dsp:spPr>
        <a:xfrm>
          <a:off x="0" y="1304406"/>
          <a:ext cx="6173409" cy="1288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</a:t>
          </a:r>
          <a:r>
            <a:rPr lang="en-US" sz="2400" kern="1200" dirty="0"/>
            <a:t>: </a:t>
          </a:r>
          <a:r>
            <a:rPr lang="en-GB" sz="2400" kern="1200" dirty="0" err="1"/>
            <a:t>Dw</a:t>
          </a:r>
          <a:r>
            <a:rPr lang="en-GB" sz="2400" kern="1200" dirty="0"/>
            <a:t> </a:t>
          </a:r>
          <a:r>
            <a:rPr lang="en-GB" sz="2400" kern="1200" dirty="0" err="1"/>
            <a:t>i</a:t>
          </a:r>
          <a:r>
            <a:rPr lang="en-GB" sz="2400" kern="1200" dirty="0"/>
            <a:t> </a:t>
          </a:r>
          <a:r>
            <a:rPr lang="en-GB" sz="2400" kern="1200" dirty="0" err="1"/>
            <a:t>wrth</a:t>
          </a:r>
          <a:r>
            <a:rPr lang="en-GB" sz="2400" kern="1200" dirty="0"/>
            <a:t> </a:t>
          </a:r>
          <a:r>
            <a:rPr lang="en-GB" sz="2400" kern="1200" dirty="0" err="1"/>
            <a:t>fy</a:t>
          </a:r>
          <a:r>
            <a:rPr lang="en-GB" sz="2400" kern="1200" dirty="0"/>
            <a:t> </a:t>
          </a:r>
          <a:r>
            <a:rPr lang="en-GB" sz="2400" kern="1200" dirty="0" err="1"/>
            <a:t>modd</a:t>
          </a:r>
          <a:r>
            <a:rPr lang="en-GB" sz="2400" kern="1200" dirty="0"/>
            <a:t> </a:t>
          </a:r>
          <a:r>
            <a:rPr lang="en-GB" sz="2400" kern="1200" dirty="0" err="1"/>
            <a:t>yn</a:t>
          </a:r>
          <a:r>
            <a:rPr lang="en-GB" sz="2400" kern="1200" dirty="0"/>
            <a:t> </a:t>
          </a:r>
          <a:r>
            <a:rPr lang="en-GB" sz="2400" kern="1200" dirty="0" err="1"/>
            <a:t>gwneud</a:t>
          </a:r>
          <a:r>
            <a:rPr lang="en-GB" sz="2400" kern="1200" dirty="0"/>
            <a:t> </a:t>
          </a:r>
          <a:r>
            <a:rPr lang="en-GB" sz="2400" kern="1200" dirty="0" err="1"/>
            <a:t>pethau</a:t>
          </a:r>
          <a:r>
            <a:rPr lang="en-GB" sz="2400" kern="1200" dirty="0"/>
            <a:t> ac </a:t>
          </a:r>
          <a:r>
            <a:rPr lang="en-GB" sz="2400" kern="1200" dirty="0" err="1"/>
            <a:t>yn</a:t>
          </a:r>
          <a:r>
            <a:rPr lang="en-GB" sz="2400" kern="1200" dirty="0"/>
            <a:t> </a:t>
          </a:r>
          <a:r>
            <a:rPr lang="en-GB" sz="2400" kern="1200" dirty="0" err="1"/>
            <a:t>arbrofi</a:t>
          </a:r>
          <a:r>
            <a:rPr lang="en-GB" sz="2400" kern="1200" dirty="0"/>
            <a:t> </a:t>
          </a:r>
          <a:r>
            <a:rPr lang="en-GB" sz="2400" kern="1200" dirty="0" err="1"/>
            <a:t>gyda</a:t>
          </a:r>
          <a:r>
            <a:rPr lang="en-GB" sz="2400" kern="1200" dirty="0"/>
            <a:t> </a:t>
          </a:r>
          <a:r>
            <a:rPr lang="en-GB" sz="2400" kern="1200" dirty="0" err="1"/>
            <a:t>deunyddiau</a:t>
          </a:r>
          <a:endParaRPr lang="en-US" sz="2400" kern="1200" dirty="0"/>
        </a:p>
      </dsp:txBody>
      <dsp:txXfrm>
        <a:off x="62887" y="1367293"/>
        <a:ext cx="6047635" cy="1162482"/>
      </dsp:txXfrm>
    </dsp:sp>
    <dsp:sp modelId="{3E24E7C0-0A82-4341-A349-DD339AD1E4D2}">
      <dsp:nvSpPr>
        <dsp:cNvPr id="0" name=""/>
        <dsp:cNvSpPr/>
      </dsp:nvSpPr>
      <dsp:spPr>
        <a:xfrm>
          <a:off x="0" y="2606725"/>
          <a:ext cx="6173409" cy="1288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</a:t>
          </a:r>
          <a:r>
            <a:rPr lang="en-US" sz="2400" kern="1200" dirty="0"/>
            <a:t>: </a:t>
          </a:r>
          <a:r>
            <a:rPr lang="en-GB" sz="2400" kern="1200" dirty="0"/>
            <a:t>Dydw </a:t>
          </a:r>
          <a:r>
            <a:rPr lang="en-GB" sz="2400" kern="1200" dirty="0" err="1"/>
            <a:t>i</a:t>
          </a:r>
          <a:r>
            <a:rPr lang="en-GB" sz="2400" kern="1200" dirty="0"/>
            <a:t> </a:t>
          </a:r>
          <a:r>
            <a:rPr lang="en-GB" sz="2400" kern="1200" dirty="0" err="1"/>
            <a:t>ddim</a:t>
          </a:r>
          <a:r>
            <a:rPr lang="en-GB" sz="2400" kern="1200" dirty="0"/>
            <a:t> </a:t>
          </a:r>
          <a:r>
            <a:rPr lang="en-GB" sz="2400" kern="1200" dirty="0" err="1"/>
            <a:t>yn</a:t>
          </a:r>
          <a:r>
            <a:rPr lang="en-GB" sz="2400" kern="1200" dirty="0"/>
            <a:t> hapus </a:t>
          </a:r>
          <a:r>
            <a:rPr lang="en-GB" sz="2400" kern="1200" dirty="0" err="1"/>
            <a:t>nes</a:t>
          </a:r>
          <a:r>
            <a:rPr lang="en-GB" sz="2400" kern="1200" dirty="0"/>
            <a:t> bod </a:t>
          </a:r>
          <a:r>
            <a:rPr lang="en-GB" sz="2400" kern="1200" dirty="0" err="1"/>
            <a:t>rhywbeth</a:t>
          </a:r>
          <a:r>
            <a:rPr lang="en-GB" sz="2400" kern="1200" dirty="0"/>
            <a:t> </a:t>
          </a:r>
          <a:r>
            <a:rPr lang="en-GB" sz="2400" kern="1200" dirty="0" err="1"/>
            <a:t>wedi'i</a:t>
          </a:r>
          <a:r>
            <a:rPr lang="en-GB" sz="2400" kern="1200" dirty="0"/>
            <a:t> </a:t>
          </a:r>
          <a:r>
            <a:rPr lang="en-GB" sz="2400" kern="1200" dirty="0" err="1"/>
            <a:t>wneud</a:t>
          </a:r>
          <a:r>
            <a:rPr lang="en-GB" sz="2400" kern="1200" dirty="0"/>
            <a:t> </a:t>
          </a:r>
          <a:r>
            <a:rPr lang="en-GB" sz="2400" kern="1200" dirty="0" err="1"/>
            <a:t>yn</a:t>
          </a:r>
          <a:r>
            <a:rPr lang="en-GB" sz="2400" kern="1200" dirty="0"/>
            <a:t> union </a:t>
          </a:r>
          <a:r>
            <a:rPr lang="en-GB" sz="2400" kern="1200" dirty="0" err="1"/>
            <a:t>iawn</a:t>
          </a:r>
          <a:endParaRPr lang="en-US" sz="2400" kern="1200" dirty="0"/>
        </a:p>
      </dsp:txBody>
      <dsp:txXfrm>
        <a:off x="62887" y="2669612"/>
        <a:ext cx="6047635" cy="1162482"/>
      </dsp:txXfrm>
    </dsp:sp>
    <dsp:sp modelId="{BD6D7C49-DF5F-4A4E-8D03-D338D343F6E5}">
      <dsp:nvSpPr>
        <dsp:cNvPr id="0" name=""/>
        <dsp:cNvSpPr/>
      </dsp:nvSpPr>
      <dsp:spPr>
        <a:xfrm>
          <a:off x="0" y="3885230"/>
          <a:ext cx="6173409" cy="1288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</a:t>
          </a:r>
          <a:r>
            <a:rPr lang="en-US" sz="2400" kern="1200" dirty="0"/>
            <a:t>: </a:t>
          </a:r>
          <a:r>
            <a:rPr lang="en-GB" sz="2400" kern="1200" dirty="0" err="1"/>
            <a:t>Dw</a:t>
          </a:r>
          <a:r>
            <a:rPr lang="en-GB" sz="2400" kern="1200" dirty="0"/>
            <a:t> </a:t>
          </a:r>
          <a:r>
            <a:rPr lang="en-GB" sz="2400" kern="1200" dirty="0" err="1"/>
            <a:t>i'n</a:t>
          </a:r>
          <a:r>
            <a:rPr lang="en-GB" sz="2400" kern="1200" dirty="0"/>
            <a:t> </a:t>
          </a:r>
          <a:r>
            <a:rPr lang="en-GB" sz="2400" kern="1200" dirty="0" err="1"/>
            <a:t>breuddwydio</a:t>
          </a:r>
          <a:r>
            <a:rPr lang="en-GB" sz="2400" kern="1200" dirty="0"/>
            <a:t> am </a:t>
          </a:r>
          <a:r>
            <a:rPr lang="en-GB" sz="2400" kern="1200" dirty="0" err="1"/>
            <a:t>newid</a:t>
          </a:r>
          <a:r>
            <a:rPr lang="en-GB" sz="2400" kern="1200" dirty="0"/>
            <a:t> y </a:t>
          </a:r>
          <a:r>
            <a:rPr lang="en-GB" sz="2400" kern="1200" dirty="0" err="1"/>
            <a:t>byd</a:t>
          </a:r>
          <a:r>
            <a:rPr lang="en-GB" sz="2400" kern="1200" dirty="0"/>
            <a:t>…</a:t>
          </a:r>
          <a:endParaRPr lang="en-US" sz="2400" kern="1200" dirty="0"/>
        </a:p>
      </dsp:txBody>
      <dsp:txXfrm>
        <a:off x="62887" y="3948117"/>
        <a:ext cx="6047635" cy="1162482"/>
      </dsp:txXfrm>
    </dsp:sp>
    <dsp:sp modelId="{B08F1E91-BF46-864C-B29B-E70A996A1EF2}">
      <dsp:nvSpPr>
        <dsp:cNvPr id="0" name=""/>
        <dsp:cNvSpPr/>
      </dsp:nvSpPr>
      <dsp:spPr>
        <a:xfrm>
          <a:off x="0" y="5211364"/>
          <a:ext cx="6173409" cy="12882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</a:t>
          </a:r>
          <a:r>
            <a:rPr lang="en-US" sz="2400" kern="1200" dirty="0"/>
            <a:t>: </a:t>
          </a:r>
          <a:r>
            <a:rPr lang="en-GB" sz="2400" kern="1200" dirty="0" err="1"/>
            <a:t>Rydw</a:t>
          </a:r>
          <a:r>
            <a:rPr lang="en-GB" sz="2400" kern="1200" dirty="0"/>
            <a:t> </a:t>
          </a:r>
          <a:r>
            <a:rPr lang="en-GB" sz="2400" kern="1200" dirty="0" err="1"/>
            <a:t>i</a:t>
          </a:r>
          <a:r>
            <a:rPr lang="en-GB" sz="2400" kern="1200" dirty="0"/>
            <a:t> bob </a:t>
          </a:r>
          <a:r>
            <a:rPr lang="en-GB" sz="2400" kern="1200" dirty="0" err="1"/>
            <a:t>amser</a:t>
          </a:r>
          <a:r>
            <a:rPr lang="en-GB" sz="2400" kern="1200" dirty="0"/>
            <a:t> </a:t>
          </a:r>
          <a:r>
            <a:rPr lang="en-GB" sz="2400" kern="1200" dirty="0" err="1"/>
            <a:t>ar</a:t>
          </a:r>
          <a:r>
            <a:rPr lang="en-GB" sz="2400" kern="1200" dirty="0"/>
            <a:t> </a:t>
          </a:r>
          <a:r>
            <a:rPr lang="en-GB" sz="2400" kern="1200" dirty="0" err="1"/>
            <a:t>fy</a:t>
          </a:r>
          <a:r>
            <a:rPr lang="en-GB" sz="2400" kern="1200" dirty="0"/>
            <a:t> </a:t>
          </a:r>
          <a:r>
            <a:rPr lang="en-GB" sz="2400" kern="1200" dirty="0" err="1"/>
            <a:t>ffôn</a:t>
          </a:r>
          <a:r>
            <a:rPr lang="en-GB" sz="2400" kern="1200" dirty="0"/>
            <a:t> neu </a:t>
          </a:r>
          <a:r>
            <a:rPr lang="en-GB" sz="2400" kern="1200" dirty="0" err="1"/>
            <a:t>dabled</a:t>
          </a:r>
          <a:r>
            <a:rPr lang="en-GB" sz="2400" kern="1200" dirty="0"/>
            <a:t> neu </a:t>
          </a:r>
          <a:r>
            <a:rPr lang="en-GB" sz="2400" kern="1200" dirty="0" err="1"/>
            <a:t>gyfrifiadur</a:t>
          </a:r>
          <a:r>
            <a:rPr lang="en-GB" sz="2400" kern="1200" dirty="0"/>
            <a:t> neu </a:t>
          </a:r>
          <a:r>
            <a:rPr lang="en-GB" sz="2400" kern="1200" dirty="0" err="1"/>
            <a:t>gonsol</a:t>
          </a:r>
          <a:r>
            <a:rPr lang="en-GB" sz="2400" kern="1200" dirty="0"/>
            <a:t>…</a:t>
          </a:r>
          <a:r>
            <a:rPr lang="en-GB" sz="2400" kern="1200" dirty="0" err="1"/>
            <a:t>efallai</a:t>
          </a:r>
          <a:r>
            <a:rPr lang="en-GB" sz="2400" kern="1200" dirty="0"/>
            <a:t> </a:t>
          </a:r>
          <a:r>
            <a:rPr lang="en-GB" sz="2400" kern="1200" dirty="0" err="1"/>
            <a:t>i</a:t>
          </a:r>
          <a:r>
            <a:rPr lang="en-GB" sz="2400" kern="1200" dirty="0"/>
            <a:t> </a:t>
          </a:r>
          <a:r>
            <a:rPr lang="en-GB" sz="2400" kern="1200" dirty="0" err="1"/>
            <a:t>gyd</a:t>
          </a:r>
          <a:r>
            <a:rPr lang="en-GB" sz="2400" kern="1200" dirty="0"/>
            <a:t> </a:t>
          </a:r>
          <a:r>
            <a:rPr lang="en-GB" sz="2400" kern="1200" dirty="0" err="1"/>
            <a:t>ar</a:t>
          </a:r>
          <a:r>
            <a:rPr lang="en-GB" sz="2400" kern="1200" dirty="0"/>
            <a:t> yr un </a:t>
          </a:r>
          <a:r>
            <a:rPr lang="en-GB" sz="2400" kern="1200" dirty="0" err="1"/>
            <a:t>pryd</a:t>
          </a:r>
          <a:r>
            <a:rPr lang="en-GB" sz="2400" kern="1200" dirty="0"/>
            <a:t>!</a:t>
          </a:r>
          <a:endParaRPr lang="en-US" sz="2400" kern="1200" dirty="0"/>
        </a:p>
      </dsp:txBody>
      <dsp:txXfrm>
        <a:off x="62887" y="5274251"/>
        <a:ext cx="6047635" cy="1162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114145"/>
          <a:ext cx="6173409" cy="1209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</a:t>
          </a:r>
          <a:r>
            <a:rPr lang="en-US" sz="2200" kern="1200" dirty="0"/>
            <a:t>: </a:t>
          </a:r>
          <a:r>
            <a:rPr lang="en-GB" sz="2200" kern="1200" dirty="0" err="1"/>
            <a:t>Dangoswch</a:t>
          </a:r>
          <a:r>
            <a:rPr lang="en-GB" sz="2200" kern="1200" dirty="0"/>
            <a:t> yr </a:t>
          </a:r>
          <a:r>
            <a:rPr lang="en-GB" sz="2200" kern="1200" dirty="0" err="1"/>
            <a:t>holl</a:t>
          </a:r>
          <a:r>
            <a:rPr lang="en-GB" sz="2200" kern="1200" dirty="0"/>
            <a:t> </a:t>
          </a:r>
          <a:r>
            <a:rPr lang="en-GB" sz="2200" kern="1200" dirty="0" err="1"/>
            <a:t>ddarnau</a:t>
          </a:r>
          <a:r>
            <a:rPr lang="en-GB" sz="2200" kern="1200" dirty="0"/>
            <a:t> </a:t>
          </a:r>
          <a:r>
            <a:rPr lang="en-GB" sz="2200" kern="1200" dirty="0" err="1"/>
            <a:t>iddyn</a:t>
          </a:r>
          <a:r>
            <a:rPr lang="en-GB" sz="2200" kern="1200" dirty="0"/>
            <a:t> </a:t>
          </a:r>
          <a:r>
            <a:rPr lang="en-GB" sz="2200" kern="1200" dirty="0" err="1"/>
            <a:t>nhw</a:t>
          </a:r>
          <a:r>
            <a:rPr lang="en-GB" sz="2200" kern="1200" dirty="0"/>
            <a:t> </a:t>
          </a:r>
          <a:r>
            <a:rPr lang="en-GB" sz="2200" kern="1200" dirty="0" err="1"/>
            <a:t>yn</a:t>
          </a:r>
          <a:r>
            <a:rPr lang="en-GB" sz="2200" kern="1200" dirty="0"/>
            <a:t> </a:t>
          </a:r>
          <a:r>
            <a:rPr lang="en-GB" sz="2200" kern="1200" dirty="0" err="1"/>
            <a:t>gyntaf</a:t>
          </a:r>
          <a:r>
            <a:rPr lang="en-GB" sz="2200" kern="1200" dirty="0"/>
            <a:t>, </a:t>
          </a:r>
          <a:r>
            <a:rPr lang="en-GB" sz="2200" kern="1200" dirty="0" err="1"/>
            <a:t>gan</a:t>
          </a:r>
          <a:r>
            <a:rPr lang="en-GB" sz="2200" kern="1200" dirty="0"/>
            <a:t> </a:t>
          </a:r>
          <a:r>
            <a:rPr lang="en-GB" sz="2200" kern="1200" dirty="0" err="1"/>
            <a:t>eu</a:t>
          </a:r>
          <a:r>
            <a:rPr lang="en-GB" sz="2200" kern="1200" dirty="0"/>
            <a:t> </a:t>
          </a:r>
          <a:r>
            <a:rPr lang="en-GB" sz="2200" kern="1200" dirty="0" err="1"/>
            <a:t>symud</a:t>
          </a:r>
          <a:r>
            <a:rPr lang="en-GB" sz="2200" kern="1200" dirty="0"/>
            <a:t> o </a:t>
          </a:r>
          <a:r>
            <a:rPr lang="en-GB" sz="2200" kern="1200" dirty="0" err="1"/>
            <a:t>gwmpas</a:t>
          </a:r>
          <a:r>
            <a:rPr lang="en-GB" sz="2200" kern="1200" dirty="0"/>
            <a:t> y </a:t>
          </a:r>
          <a:r>
            <a:rPr lang="en-GB" sz="2200" kern="1200" dirty="0" err="1"/>
            <a:t>bwrdd</a:t>
          </a:r>
          <a:r>
            <a:rPr lang="en-GB" sz="2200" kern="1200" dirty="0"/>
            <a:t> </a:t>
          </a:r>
          <a:r>
            <a:rPr lang="en-GB" sz="2200" kern="1200" dirty="0" err="1"/>
            <a:t>i</a:t>
          </a:r>
          <a:r>
            <a:rPr lang="en-GB" sz="2200" kern="1200" dirty="0"/>
            <a:t> </a:t>
          </a:r>
          <a:r>
            <a:rPr lang="en-GB" sz="2200" kern="1200" dirty="0" err="1"/>
            <a:t>esbonio</a:t>
          </a:r>
          <a:r>
            <a:rPr lang="en-GB" sz="2200" kern="1200" dirty="0"/>
            <a:t> </a:t>
          </a:r>
          <a:r>
            <a:rPr lang="en-GB" sz="2200" kern="1200" dirty="0" err="1"/>
            <a:t>beth</a:t>
          </a:r>
          <a:r>
            <a:rPr lang="en-GB" sz="2200" kern="1200" dirty="0"/>
            <a:t> </a:t>
          </a:r>
          <a:r>
            <a:rPr lang="en-GB" sz="2200" kern="1200" dirty="0" err="1"/>
            <a:t>maen</a:t>
          </a:r>
          <a:r>
            <a:rPr lang="en-GB" sz="2200" kern="1200" dirty="0"/>
            <a:t> </a:t>
          </a:r>
          <a:r>
            <a:rPr lang="en-GB" sz="2200" kern="1200" dirty="0" err="1"/>
            <a:t>nhw'n</a:t>
          </a:r>
          <a:r>
            <a:rPr lang="en-GB" sz="2200" kern="1200" dirty="0"/>
            <a:t> </a:t>
          </a:r>
          <a:r>
            <a:rPr lang="en-GB" sz="2200" kern="1200" dirty="0" err="1"/>
            <a:t>ei</a:t>
          </a:r>
          <a:r>
            <a:rPr lang="en-GB" sz="2200" kern="1200" dirty="0"/>
            <a:t> </a:t>
          </a:r>
          <a:r>
            <a:rPr lang="en-GB" sz="2200" kern="1200" dirty="0" err="1"/>
            <a:t>wneud</a:t>
          </a:r>
          <a:endParaRPr lang="en-US" sz="2200" kern="1200" dirty="0"/>
        </a:p>
      </dsp:txBody>
      <dsp:txXfrm>
        <a:off x="59057" y="173202"/>
        <a:ext cx="6055295" cy="1091666"/>
      </dsp:txXfrm>
    </dsp:sp>
    <dsp:sp modelId="{B06FA18B-6ECE-E34F-B2A0-353D5AA737D7}">
      <dsp:nvSpPr>
        <dsp:cNvPr id="0" name=""/>
        <dsp:cNvSpPr/>
      </dsp:nvSpPr>
      <dsp:spPr>
        <a:xfrm>
          <a:off x="0" y="1387285"/>
          <a:ext cx="6173409" cy="1209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</a:t>
          </a:r>
          <a:r>
            <a:rPr lang="en-US" sz="2200" kern="1200" dirty="0"/>
            <a:t>: </a:t>
          </a:r>
          <a:r>
            <a:rPr lang="en-GB" sz="2200" kern="1200" dirty="0" err="1"/>
            <a:t>Eglurwch</a:t>
          </a:r>
          <a:r>
            <a:rPr lang="en-GB" sz="2200" kern="1200" dirty="0"/>
            <a:t> y </a:t>
          </a:r>
          <a:r>
            <a:rPr lang="en-GB" sz="2200" kern="1200" dirty="0" err="1"/>
            <a:t>rheolau</a:t>
          </a:r>
          <a:r>
            <a:rPr lang="en-GB" sz="2200" kern="1200" dirty="0"/>
            <a:t> gam </a:t>
          </a:r>
          <a:r>
            <a:rPr lang="en-GB" sz="2200" kern="1200" dirty="0" err="1"/>
            <a:t>wrth</a:t>
          </a:r>
          <a:r>
            <a:rPr lang="en-GB" sz="2200" kern="1200" dirty="0"/>
            <a:t> gam, </a:t>
          </a:r>
          <a:r>
            <a:rPr lang="en-GB" sz="2200" kern="1200" dirty="0" err="1"/>
            <a:t>gan</a:t>
          </a:r>
          <a:r>
            <a:rPr lang="en-GB" sz="2200" kern="1200" dirty="0"/>
            <a:t> </a:t>
          </a:r>
          <a:r>
            <a:rPr lang="en-GB" sz="2200" kern="1200" dirty="0" err="1"/>
            <a:t>wneud</a:t>
          </a:r>
          <a:r>
            <a:rPr lang="en-GB" sz="2200" kern="1200" dirty="0"/>
            <a:t> </a:t>
          </a:r>
          <a:r>
            <a:rPr lang="en-GB" sz="2200" kern="1200" dirty="0" err="1"/>
            <a:t>yn</a:t>
          </a:r>
          <a:r>
            <a:rPr lang="en-GB" sz="2200" kern="1200" dirty="0"/>
            <a:t> </a:t>
          </a:r>
          <a:r>
            <a:rPr lang="en-GB" sz="2200" kern="1200" dirty="0" err="1"/>
            <a:t>siŵr</a:t>
          </a:r>
          <a:r>
            <a:rPr lang="en-GB" sz="2200" kern="1200" dirty="0"/>
            <a:t> bod </a:t>
          </a:r>
          <a:r>
            <a:rPr lang="en-GB" sz="2200" kern="1200" dirty="0" err="1"/>
            <a:t>eich</a:t>
          </a:r>
          <a:r>
            <a:rPr lang="en-GB" sz="2200" kern="1200" dirty="0"/>
            <a:t> </a:t>
          </a:r>
          <a:r>
            <a:rPr lang="en-GB" sz="2200" kern="1200" dirty="0" err="1"/>
            <a:t>ffrindiau'n</a:t>
          </a:r>
          <a:r>
            <a:rPr lang="en-GB" sz="2200" kern="1200" dirty="0"/>
            <a:t> </a:t>
          </a:r>
          <a:r>
            <a:rPr lang="en-GB" sz="2200" kern="1200" dirty="0" err="1"/>
            <a:t>deall</a:t>
          </a:r>
          <a:r>
            <a:rPr lang="en-GB" sz="2200" kern="1200" dirty="0"/>
            <a:t> yr </a:t>
          </a:r>
          <a:r>
            <a:rPr lang="en-GB" sz="2200" kern="1200" dirty="0" err="1"/>
            <a:t>holl</a:t>
          </a:r>
          <a:r>
            <a:rPr lang="en-GB" sz="2200" kern="1200" dirty="0"/>
            <a:t> </a:t>
          </a:r>
          <a:r>
            <a:rPr lang="en-GB" sz="2200" kern="1200" dirty="0" err="1"/>
            <a:t>symudiadau</a:t>
          </a:r>
          <a:r>
            <a:rPr lang="en-GB" sz="2200" kern="1200" dirty="0"/>
            <a:t> </a:t>
          </a:r>
          <a:r>
            <a:rPr lang="en-GB" sz="2200" kern="1200" dirty="0" err="1"/>
            <a:t>posibl</a:t>
          </a:r>
          <a:endParaRPr lang="en-US" sz="2200" kern="1200" dirty="0"/>
        </a:p>
      </dsp:txBody>
      <dsp:txXfrm>
        <a:off x="59057" y="1446342"/>
        <a:ext cx="6055295" cy="1091666"/>
      </dsp:txXfrm>
    </dsp:sp>
    <dsp:sp modelId="{A14C76F9-C311-AB42-91D9-7D403BAB4A24}">
      <dsp:nvSpPr>
        <dsp:cNvPr id="0" name=""/>
        <dsp:cNvSpPr/>
      </dsp:nvSpPr>
      <dsp:spPr>
        <a:xfrm>
          <a:off x="0" y="2660426"/>
          <a:ext cx="6173409" cy="1209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</a:t>
          </a:r>
          <a:r>
            <a:rPr lang="en-US" sz="2200" kern="1200" dirty="0"/>
            <a:t>: </a:t>
          </a:r>
          <a:r>
            <a:rPr lang="en-GB" sz="2200" kern="1200" dirty="0" err="1"/>
            <a:t>Ysgrifennwch</a:t>
          </a:r>
          <a:r>
            <a:rPr lang="en-GB" sz="2200" kern="1200" dirty="0"/>
            <a:t> </a:t>
          </a:r>
          <a:r>
            <a:rPr lang="en-GB" sz="2200" kern="1200" dirty="0" err="1"/>
            <a:t>ganllaw</a:t>
          </a:r>
          <a:r>
            <a:rPr lang="en-GB" sz="2200" kern="1200" dirty="0"/>
            <a:t> </a:t>
          </a:r>
          <a:r>
            <a:rPr lang="en-GB" sz="2200" kern="1200" dirty="0" err="1"/>
            <a:t>cyflym</a:t>
          </a:r>
          <a:r>
            <a:rPr lang="en-GB" sz="2200" kern="1200" dirty="0"/>
            <a:t> </a:t>
          </a:r>
          <a:r>
            <a:rPr lang="en-GB" sz="2200" kern="1200" dirty="0" err="1"/>
            <a:t>i'ch</a:t>
          </a:r>
          <a:r>
            <a:rPr lang="en-GB" sz="2200" kern="1200" dirty="0"/>
            <a:t> </a:t>
          </a:r>
          <a:r>
            <a:rPr lang="en-GB" sz="2200" kern="1200" dirty="0" err="1"/>
            <a:t>ffrindiau</a:t>
          </a:r>
          <a:r>
            <a:rPr lang="en-GB" sz="2200" kern="1200" dirty="0"/>
            <a:t> </a:t>
          </a:r>
          <a:r>
            <a:rPr lang="en-GB" sz="2200" kern="1200" dirty="0" err="1"/>
            <a:t>ei</a:t>
          </a:r>
          <a:r>
            <a:rPr lang="en-GB" sz="2200" kern="1200" dirty="0"/>
            <a:t> </a:t>
          </a:r>
          <a:r>
            <a:rPr lang="en-GB" sz="2200" kern="1200" dirty="0" err="1"/>
            <a:t>ddilyn</a:t>
          </a:r>
          <a:endParaRPr lang="en-US" sz="2200" kern="1200" dirty="0"/>
        </a:p>
      </dsp:txBody>
      <dsp:txXfrm>
        <a:off x="59057" y="2719483"/>
        <a:ext cx="6055295" cy="1091666"/>
      </dsp:txXfrm>
    </dsp:sp>
    <dsp:sp modelId="{46F2B362-FA7C-9D44-B5B2-9DE49ADA89FE}">
      <dsp:nvSpPr>
        <dsp:cNvPr id="0" name=""/>
        <dsp:cNvSpPr/>
      </dsp:nvSpPr>
      <dsp:spPr>
        <a:xfrm>
          <a:off x="0" y="3933566"/>
          <a:ext cx="6173409" cy="1209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</a:t>
          </a:r>
          <a:r>
            <a:rPr lang="en-US" sz="2200" kern="1200" dirty="0"/>
            <a:t>: </a:t>
          </a:r>
          <a:r>
            <a:rPr lang="en-GB" sz="2200" kern="1200" dirty="0" err="1"/>
            <a:t>Canolbwyntiwch</a:t>
          </a:r>
          <a:r>
            <a:rPr lang="en-GB" sz="2200" kern="1200" dirty="0"/>
            <a:t> </a:t>
          </a:r>
          <a:r>
            <a:rPr lang="en-GB" sz="2200" kern="1200" dirty="0" err="1"/>
            <a:t>ar</a:t>
          </a:r>
          <a:r>
            <a:rPr lang="en-GB" sz="2200" kern="1200" dirty="0"/>
            <a:t> </a:t>
          </a:r>
          <a:r>
            <a:rPr lang="en-GB" sz="2200" kern="1200" dirty="0" err="1"/>
            <a:t>sut</a:t>
          </a:r>
          <a:r>
            <a:rPr lang="en-GB" sz="2200" kern="1200" dirty="0"/>
            <a:t> </a:t>
          </a:r>
          <a:r>
            <a:rPr lang="en-GB" sz="2200" kern="1200" dirty="0" err="1"/>
            <a:t>i</a:t>
          </a:r>
          <a:r>
            <a:rPr lang="en-GB" sz="2200" kern="1200" dirty="0"/>
            <a:t> </a:t>
          </a:r>
          <a:r>
            <a:rPr lang="en-GB" sz="2200" kern="1200" dirty="0" err="1"/>
            <a:t>ennill</a:t>
          </a:r>
          <a:r>
            <a:rPr lang="en-GB" sz="2200" kern="1200" dirty="0"/>
            <a:t> </a:t>
          </a:r>
          <a:r>
            <a:rPr lang="en-GB" sz="2200" kern="1200" dirty="0" err="1"/>
            <a:t>yn</a:t>
          </a:r>
          <a:r>
            <a:rPr lang="en-GB" sz="2200" kern="1200" dirty="0"/>
            <a:t> </a:t>
          </a:r>
          <a:r>
            <a:rPr lang="en-GB" sz="2200" kern="1200" dirty="0" err="1"/>
            <a:t>gyntaf</a:t>
          </a:r>
          <a:r>
            <a:rPr lang="en-GB" sz="2200" kern="1200" dirty="0"/>
            <a:t>, </a:t>
          </a:r>
          <a:r>
            <a:rPr lang="en-GB" sz="2200" i="1" kern="1200" dirty="0" err="1"/>
            <a:t>yna</a:t>
          </a:r>
          <a:r>
            <a:rPr lang="en-GB" sz="2200" kern="1200" dirty="0"/>
            <a:t> </a:t>
          </a:r>
          <a:r>
            <a:rPr lang="en-GB" sz="2200" kern="1200" dirty="0" err="1"/>
            <a:t>sut</a:t>
          </a:r>
          <a:r>
            <a:rPr lang="en-GB" sz="2200" kern="1200" dirty="0"/>
            <a:t> </a:t>
          </a:r>
          <a:r>
            <a:rPr lang="en-GB" sz="2200" kern="1200" dirty="0" err="1"/>
            <a:t>i</a:t>
          </a:r>
          <a:r>
            <a:rPr lang="en-GB" sz="2200" kern="1200" dirty="0"/>
            <a:t> </a:t>
          </a:r>
          <a:r>
            <a:rPr lang="en-GB" sz="2200" kern="1200" dirty="0" err="1"/>
            <a:t>chwarae</a:t>
          </a:r>
          <a:endParaRPr lang="en-US" sz="2200" kern="1200" dirty="0"/>
        </a:p>
      </dsp:txBody>
      <dsp:txXfrm>
        <a:off x="59057" y="3992623"/>
        <a:ext cx="6055295" cy="1091666"/>
      </dsp:txXfrm>
    </dsp:sp>
    <dsp:sp modelId="{9A9FFBB0-C2BC-2A43-A395-BE9CDA18F79B}">
      <dsp:nvSpPr>
        <dsp:cNvPr id="0" name=""/>
        <dsp:cNvSpPr/>
      </dsp:nvSpPr>
      <dsp:spPr>
        <a:xfrm>
          <a:off x="0" y="5206706"/>
          <a:ext cx="6173409" cy="12097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</a:t>
          </a:r>
          <a:r>
            <a:rPr lang="en-US" sz="2200" kern="1200" dirty="0"/>
            <a:t>: </a:t>
          </a:r>
          <a:r>
            <a:rPr lang="en-GB" sz="2200" kern="1200" dirty="0" err="1"/>
            <a:t>Dechreuwch</a:t>
          </a:r>
          <a:r>
            <a:rPr lang="en-GB" sz="2200" kern="1200" dirty="0"/>
            <a:t> </a:t>
          </a:r>
          <a:r>
            <a:rPr lang="en-GB" sz="2200" kern="1200" dirty="0" err="1"/>
            <a:t>chwarae</a:t>
          </a:r>
          <a:r>
            <a:rPr lang="en-GB" sz="2200" kern="1200" dirty="0"/>
            <a:t> ac </a:t>
          </a:r>
          <a:r>
            <a:rPr lang="en-GB" sz="2200" kern="1200" dirty="0" err="1"/>
            <a:t>esboniwch</a:t>
          </a:r>
          <a:r>
            <a:rPr lang="en-GB" sz="2200" kern="1200" dirty="0"/>
            <a:t> </a:t>
          </a:r>
          <a:r>
            <a:rPr lang="en-GB" sz="2200" kern="1200" dirty="0" err="1"/>
            <a:t>wrth</a:t>
          </a:r>
          <a:r>
            <a:rPr lang="en-GB" sz="2200" kern="1200" dirty="0"/>
            <a:t> </a:t>
          </a:r>
          <a:r>
            <a:rPr lang="en-GB" sz="2200" kern="1200" dirty="0" err="1"/>
            <a:t>i</a:t>
          </a:r>
          <a:r>
            <a:rPr lang="en-GB" sz="2200" kern="1200" dirty="0"/>
            <a:t> chi </a:t>
          </a:r>
          <a:r>
            <a:rPr lang="en-GB" sz="2200" kern="1200" dirty="0" err="1"/>
            <a:t>fynd</a:t>
          </a:r>
          <a:endParaRPr lang="en-US" sz="2200" kern="1200" dirty="0"/>
        </a:p>
      </dsp:txBody>
      <dsp:txXfrm>
        <a:off x="59057" y="5265763"/>
        <a:ext cx="6055295" cy="1091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61861"/>
          <a:ext cx="6173409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</a:t>
          </a:r>
          <a:r>
            <a:rPr lang="en-US" sz="2200" kern="1200" dirty="0"/>
            <a:t>: </a:t>
          </a:r>
          <a:r>
            <a:rPr lang="en-GB" sz="2200" kern="1200" dirty="0" err="1"/>
            <a:t>Dyfeisiwr</a:t>
          </a:r>
          <a:r>
            <a:rPr lang="en-GB" sz="2200" kern="1200" dirty="0"/>
            <a:t>: </a:t>
          </a:r>
          <a:r>
            <a:rPr lang="en-GB" sz="2200" kern="1200" dirty="0" err="1"/>
            <a:t>dylunio</a:t>
          </a:r>
          <a:r>
            <a:rPr lang="en-GB" sz="2200" kern="1200" dirty="0"/>
            <a:t>, </a:t>
          </a:r>
          <a:r>
            <a:rPr lang="en-GB" sz="2200" kern="1200" dirty="0" err="1"/>
            <a:t>gwneud</a:t>
          </a:r>
          <a:r>
            <a:rPr lang="en-GB" sz="2200" kern="1200" dirty="0"/>
            <a:t> a </a:t>
          </a:r>
          <a:r>
            <a:rPr lang="en-GB" sz="2200" kern="1200" dirty="0" err="1"/>
            <a:t>thorri</a:t>
          </a:r>
          <a:r>
            <a:rPr lang="en-GB" sz="2200" kern="1200" dirty="0"/>
            <a:t> </a:t>
          </a:r>
          <a:r>
            <a:rPr lang="en-GB" sz="2200" kern="1200" dirty="0" err="1"/>
            <a:t>pethau</a:t>
          </a:r>
          <a:r>
            <a:rPr lang="en-GB" sz="2200" kern="1200" dirty="0"/>
            <a:t> </a:t>
          </a:r>
          <a:r>
            <a:rPr lang="en-GB" sz="2200" kern="1200" dirty="0" err="1"/>
            <a:t>nes</a:t>
          </a:r>
          <a:r>
            <a:rPr lang="en-GB" sz="2200" kern="1200" dirty="0"/>
            <a:t> bod </a:t>
          </a:r>
          <a:r>
            <a:rPr lang="en-GB" sz="2200" kern="1200" dirty="0" err="1"/>
            <a:t>gennym</a:t>
          </a:r>
          <a:r>
            <a:rPr lang="en-GB" sz="2200" kern="1200" dirty="0"/>
            <a:t> </a:t>
          </a:r>
          <a:r>
            <a:rPr lang="en-GB" sz="2200" kern="1200" dirty="0" err="1"/>
            <a:t>gynnyrch</a:t>
          </a:r>
          <a:r>
            <a:rPr lang="en-GB" sz="2200" kern="1200" dirty="0"/>
            <a:t> </a:t>
          </a:r>
          <a:r>
            <a:rPr lang="en-GB" sz="2200" kern="1200" dirty="0" err="1"/>
            <a:t>sy'n</a:t>
          </a:r>
          <a:r>
            <a:rPr lang="en-GB" sz="2200" kern="1200" dirty="0"/>
            <a:t> </a:t>
          </a:r>
          <a:r>
            <a:rPr lang="en-GB" sz="2200" kern="1200" dirty="0" err="1"/>
            <a:t>gweithio</a:t>
          </a:r>
          <a:endParaRPr lang="en-US" sz="2200" kern="1200" dirty="0"/>
        </a:p>
      </dsp:txBody>
      <dsp:txXfrm>
        <a:off x="60077" y="121938"/>
        <a:ext cx="6053255" cy="1110539"/>
      </dsp:txXfrm>
    </dsp:sp>
    <dsp:sp modelId="{B06FA18B-6ECE-E34F-B2A0-353D5AA737D7}">
      <dsp:nvSpPr>
        <dsp:cNvPr id="0" name=""/>
        <dsp:cNvSpPr/>
      </dsp:nvSpPr>
      <dsp:spPr>
        <a:xfrm>
          <a:off x="0" y="1355915"/>
          <a:ext cx="6173409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B</a:t>
          </a:r>
          <a:r>
            <a:rPr lang="en-US" sz="2200" kern="1200" dirty="0"/>
            <a:t>: </a:t>
          </a:r>
          <a:r>
            <a:rPr lang="en-GB" sz="2200" kern="1200" dirty="0" err="1"/>
            <a:t>Rheolwr</a:t>
          </a:r>
          <a:r>
            <a:rPr lang="en-GB" sz="2200" kern="1200" dirty="0"/>
            <a:t> </a:t>
          </a:r>
          <a:r>
            <a:rPr lang="en-GB" sz="2200" kern="1200" dirty="0" err="1"/>
            <a:t>Prosiect</a:t>
          </a:r>
          <a:r>
            <a:rPr lang="en-GB" sz="2200" kern="1200" dirty="0"/>
            <a:t>: </a:t>
          </a:r>
          <a:r>
            <a:rPr lang="en-GB" sz="2200" kern="1200" dirty="0" err="1"/>
            <a:t>gweithio</a:t>
          </a:r>
          <a:r>
            <a:rPr lang="en-GB" sz="2200" kern="1200" dirty="0"/>
            <a:t> </a:t>
          </a:r>
          <a:r>
            <a:rPr lang="en-GB" sz="2200" kern="1200" dirty="0" err="1"/>
            <a:t>gyda</a:t>
          </a:r>
          <a:r>
            <a:rPr lang="en-GB" sz="2200" kern="1200" dirty="0"/>
            <a:t> </a:t>
          </a:r>
          <a:r>
            <a:rPr lang="en-GB" sz="2200" kern="1200" dirty="0" err="1"/>
            <a:t>phawb</a:t>
          </a:r>
          <a:r>
            <a:rPr lang="en-GB" sz="2200" kern="1200" dirty="0"/>
            <a:t> </a:t>
          </a:r>
          <a:r>
            <a:rPr lang="en-GB" sz="2200" kern="1200" dirty="0" err="1"/>
            <a:t>i</a:t>
          </a:r>
          <a:r>
            <a:rPr lang="en-GB" sz="2200" kern="1200" dirty="0"/>
            <a:t> </a:t>
          </a:r>
          <a:r>
            <a:rPr lang="en-GB" sz="2200" kern="1200" dirty="0" err="1"/>
            <a:t>sicrhau</a:t>
          </a:r>
          <a:r>
            <a:rPr lang="en-GB" sz="2200" kern="1200" dirty="0"/>
            <a:t> bod y </a:t>
          </a:r>
          <a:r>
            <a:rPr lang="en-GB" sz="2200" kern="1200" dirty="0" err="1"/>
            <a:t>gwaith</a:t>
          </a:r>
          <a:r>
            <a:rPr lang="en-GB" sz="2200" kern="1200" dirty="0"/>
            <a:t> </a:t>
          </a:r>
          <a:r>
            <a:rPr lang="en-GB" sz="2200" kern="1200" dirty="0" err="1"/>
            <a:t>yn</a:t>
          </a:r>
          <a:r>
            <a:rPr lang="en-GB" sz="2200" kern="1200" dirty="0"/>
            <a:t> </a:t>
          </a:r>
          <a:r>
            <a:rPr lang="en-GB" sz="2200" kern="1200" dirty="0" err="1"/>
            <a:t>cael</a:t>
          </a:r>
          <a:r>
            <a:rPr lang="en-GB" sz="2200" kern="1200" dirty="0"/>
            <a:t> </a:t>
          </a:r>
          <a:r>
            <a:rPr lang="en-GB" sz="2200" kern="1200" dirty="0" err="1"/>
            <a:t>ei</a:t>
          </a:r>
          <a:r>
            <a:rPr lang="en-GB" sz="2200" kern="1200" dirty="0"/>
            <a:t> </a:t>
          </a:r>
          <a:r>
            <a:rPr lang="en-GB" sz="2200" kern="1200" dirty="0" err="1"/>
            <a:t>gwblhau</a:t>
          </a:r>
          <a:endParaRPr lang="en-US" sz="2200" kern="1200" dirty="0"/>
        </a:p>
      </dsp:txBody>
      <dsp:txXfrm>
        <a:off x="60077" y="1415992"/>
        <a:ext cx="6053255" cy="1110539"/>
      </dsp:txXfrm>
    </dsp:sp>
    <dsp:sp modelId="{A14C76F9-C311-AB42-91D9-7D403BAB4A24}">
      <dsp:nvSpPr>
        <dsp:cNvPr id="0" name=""/>
        <dsp:cNvSpPr/>
      </dsp:nvSpPr>
      <dsp:spPr>
        <a:xfrm>
          <a:off x="0" y="2649969"/>
          <a:ext cx="6173409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</a:t>
          </a:r>
          <a:r>
            <a:rPr lang="en-US" sz="2200" kern="1200" dirty="0"/>
            <a:t>: </a:t>
          </a:r>
          <a:r>
            <a:rPr lang="en-GB" sz="2200" kern="1200" dirty="0" err="1"/>
            <a:t>Datrysydd</a:t>
          </a:r>
          <a:r>
            <a:rPr lang="en-GB" sz="2200" kern="1200" dirty="0"/>
            <a:t> Problemau: </a:t>
          </a:r>
          <a:r>
            <a:rPr lang="en-GB" sz="2200" kern="1200" dirty="0" err="1"/>
            <a:t>dod</a:t>
          </a:r>
          <a:r>
            <a:rPr lang="en-GB" sz="2200" kern="1200" dirty="0"/>
            <a:t> o </a:t>
          </a:r>
          <a:r>
            <a:rPr lang="en-GB" sz="2200" kern="1200" dirty="0" err="1"/>
            <a:t>hyd</a:t>
          </a:r>
          <a:r>
            <a:rPr lang="en-GB" sz="2200" kern="1200" dirty="0"/>
            <a:t> </a:t>
          </a:r>
          <a:r>
            <a:rPr lang="en-GB" sz="2200" kern="1200" dirty="0" err="1"/>
            <a:t>i</a:t>
          </a:r>
          <a:r>
            <a:rPr lang="en-GB" sz="2200" kern="1200" dirty="0"/>
            <a:t> </a:t>
          </a:r>
          <a:r>
            <a:rPr lang="en-GB" sz="2200" kern="1200" dirty="0" err="1"/>
            <a:t>ffyrdd</a:t>
          </a:r>
          <a:r>
            <a:rPr lang="en-GB" sz="2200" kern="1200" dirty="0"/>
            <a:t> </a:t>
          </a:r>
          <a:r>
            <a:rPr lang="en-GB" sz="2200" kern="1200" dirty="0" err="1"/>
            <a:t>creadigol</a:t>
          </a:r>
          <a:r>
            <a:rPr lang="en-GB" sz="2200" kern="1200" dirty="0"/>
            <a:t> o </a:t>
          </a:r>
          <a:r>
            <a:rPr lang="en-GB" sz="2200" kern="1200" dirty="0" err="1"/>
            <a:t>oresgyn</a:t>
          </a:r>
          <a:r>
            <a:rPr lang="en-GB" sz="2200" kern="1200" dirty="0"/>
            <a:t> </a:t>
          </a:r>
          <a:r>
            <a:rPr lang="en-GB" sz="2200" kern="1200" dirty="0" err="1"/>
            <a:t>unrhyw</a:t>
          </a:r>
          <a:r>
            <a:rPr lang="en-GB" sz="2200" kern="1200" dirty="0"/>
            <a:t> </a:t>
          </a:r>
          <a:r>
            <a:rPr lang="en-GB" sz="2200" kern="1200" dirty="0" err="1"/>
            <a:t>broblemau</a:t>
          </a:r>
          <a:endParaRPr lang="en-US" sz="2200" kern="1200" dirty="0"/>
        </a:p>
      </dsp:txBody>
      <dsp:txXfrm>
        <a:off x="60077" y="2710046"/>
        <a:ext cx="6053255" cy="1110539"/>
      </dsp:txXfrm>
    </dsp:sp>
    <dsp:sp modelId="{46F2B362-FA7C-9D44-B5B2-9DE49ADA89FE}">
      <dsp:nvSpPr>
        <dsp:cNvPr id="0" name=""/>
        <dsp:cNvSpPr/>
      </dsp:nvSpPr>
      <dsp:spPr>
        <a:xfrm>
          <a:off x="0" y="3944022"/>
          <a:ext cx="6173409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</a:t>
          </a:r>
          <a:r>
            <a:rPr lang="en-US" sz="2200" kern="1200" dirty="0"/>
            <a:t>: </a:t>
          </a:r>
          <a:r>
            <a:rPr lang="en-GB" sz="2200" kern="1200" dirty="0" err="1"/>
            <a:t>Creadigol</a:t>
          </a:r>
          <a:r>
            <a:rPr lang="en-GB" sz="2200" kern="1200" dirty="0"/>
            <a:t>: </a:t>
          </a:r>
          <a:r>
            <a:rPr lang="en-GB" sz="2200" kern="1200" dirty="0" err="1"/>
            <a:t>dyfeisio</a:t>
          </a:r>
          <a:r>
            <a:rPr lang="en-GB" sz="2200" kern="1200" dirty="0"/>
            <a:t> </a:t>
          </a:r>
          <a:r>
            <a:rPr lang="en-GB" sz="2200" kern="1200" dirty="0" err="1"/>
            <a:t>syniadau</a:t>
          </a:r>
          <a:r>
            <a:rPr lang="en-GB" sz="2200" kern="1200" dirty="0"/>
            <a:t> </a:t>
          </a:r>
          <a:r>
            <a:rPr lang="en-GB" sz="2200" kern="1200" dirty="0" err="1"/>
            <a:t>newydd</a:t>
          </a:r>
          <a:r>
            <a:rPr lang="en-GB" sz="2200" kern="1200" dirty="0"/>
            <a:t> a </a:t>
          </a:r>
          <a:r>
            <a:rPr lang="en-GB" sz="2200" kern="1200" dirty="0" err="1"/>
            <a:t>gwallgof</a:t>
          </a:r>
          <a:r>
            <a:rPr lang="en-GB" sz="2200" kern="1200" dirty="0"/>
            <a:t> </a:t>
          </a:r>
          <a:r>
            <a:rPr lang="en-GB" sz="2200" kern="1200" dirty="0" err="1"/>
            <a:t>ar</a:t>
          </a:r>
          <a:r>
            <a:rPr lang="en-GB" sz="2200" kern="1200" dirty="0"/>
            <a:t> </a:t>
          </a:r>
          <a:r>
            <a:rPr lang="en-GB" sz="2200" kern="1200" dirty="0" err="1"/>
            <a:t>gyfer</a:t>
          </a:r>
          <a:r>
            <a:rPr lang="en-GB" sz="2200" kern="1200" dirty="0"/>
            <a:t> y </a:t>
          </a:r>
          <a:r>
            <a:rPr lang="en-GB" sz="2200" kern="1200" dirty="0" err="1"/>
            <a:t>prosiect</a:t>
          </a:r>
          <a:endParaRPr lang="en-US" sz="2200" kern="1200" dirty="0"/>
        </a:p>
      </dsp:txBody>
      <dsp:txXfrm>
        <a:off x="60077" y="4004099"/>
        <a:ext cx="6053255" cy="1110539"/>
      </dsp:txXfrm>
    </dsp:sp>
    <dsp:sp modelId="{9A9FFBB0-C2BC-2A43-A395-BE9CDA18F79B}">
      <dsp:nvSpPr>
        <dsp:cNvPr id="0" name=""/>
        <dsp:cNvSpPr/>
      </dsp:nvSpPr>
      <dsp:spPr>
        <a:xfrm>
          <a:off x="0" y="5238076"/>
          <a:ext cx="6173409" cy="12306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</a:t>
          </a:r>
          <a:r>
            <a:rPr lang="en-US" sz="2200" kern="1200" dirty="0"/>
            <a:t>: </a:t>
          </a:r>
          <a:r>
            <a:rPr lang="en-GB" sz="2200" kern="1200" dirty="0" err="1"/>
            <a:t>Cymorth</a:t>
          </a:r>
          <a:r>
            <a:rPr lang="en-GB" sz="2200" kern="1200" dirty="0"/>
            <a:t> </a:t>
          </a:r>
          <a:r>
            <a:rPr lang="en-GB" sz="2200" kern="1200" dirty="0" err="1"/>
            <a:t>Technegol</a:t>
          </a:r>
          <a:r>
            <a:rPr lang="en-GB" sz="2200" kern="1200" dirty="0"/>
            <a:t>: </a:t>
          </a:r>
          <a:r>
            <a:rPr lang="en-GB" sz="2200" kern="1200" dirty="0" err="1"/>
            <a:t>sicrhau</a:t>
          </a:r>
          <a:r>
            <a:rPr lang="en-GB" sz="2200" kern="1200" dirty="0"/>
            <a:t> bod </a:t>
          </a:r>
          <a:r>
            <a:rPr lang="en-GB" sz="2200" kern="1200" dirty="0" err="1"/>
            <a:t>gan</a:t>
          </a:r>
          <a:r>
            <a:rPr lang="en-GB" sz="2200" kern="1200" dirty="0"/>
            <a:t> y </a:t>
          </a:r>
          <a:r>
            <a:rPr lang="en-GB" sz="2200" kern="1200" dirty="0" err="1"/>
            <a:t>tîm</a:t>
          </a:r>
          <a:r>
            <a:rPr lang="en-GB" sz="2200" kern="1200" dirty="0"/>
            <a:t> y </a:t>
          </a:r>
          <a:r>
            <a:rPr lang="en-GB" sz="2200" kern="1200" dirty="0" err="1"/>
            <a:t>dechnoleg</a:t>
          </a:r>
          <a:r>
            <a:rPr lang="en-GB" sz="2200" kern="1200" dirty="0"/>
            <a:t> </a:t>
          </a:r>
          <a:r>
            <a:rPr lang="en-GB" sz="2200" kern="1200" dirty="0" err="1"/>
            <a:t>orau</a:t>
          </a:r>
          <a:r>
            <a:rPr lang="en-GB" sz="2200" kern="1200" dirty="0"/>
            <a:t> </a:t>
          </a:r>
          <a:r>
            <a:rPr lang="en-GB" sz="2200" kern="1200" dirty="0" err="1"/>
            <a:t>ar</a:t>
          </a:r>
          <a:r>
            <a:rPr lang="en-GB" sz="2200" kern="1200" dirty="0"/>
            <a:t> </a:t>
          </a:r>
          <a:r>
            <a:rPr lang="en-GB" sz="2200" kern="1200" dirty="0" err="1"/>
            <a:t>gyfer</a:t>
          </a:r>
          <a:r>
            <a:rPr lang="en-GB" sz="2200" kern="1200" dirty="0"/>
            <a:t> y </a:t>
          </a:r>
          <a:r>
            <a:rPr lang="en-GB" sz="2200" kern="1200" dirty="0" err="1"/>
            <a:t>gwaith</a:t>
          </a:r>
          <a:r>
            <a:rPr lang="en-GB" sz="2200" kern="1200" dirty="0"/>
            <a:t> a </a:t>
          </a:r>
          <a:r>
            <a:rPr lang="en-GB" sz="2200" kern="1200" dirty="0" err="1"/>
            <a:t>sicrhau</a:t>
          </a:r>
          <a:r>
            <a:rPr lang="en-GB" sz="2200" kern="1200" dirty="0"/>
            <a:t> </a:t>
          </a:r>
          <a:r>
            <a:rPr lang="en-GB" sz="2200" kern="1200" dirty="0" err="1"/>
            <a:t>ei</a:t>
          </a:r>
          <a:r>
            <a:rPr lang="en-GB" sz="2200" kern="1200" dirty="0"/>
            <a:t> </a:t>
          </a:r>
          <a:r>
            <a:rPr lang="en-GB" sz="2200" kern="1200" dirty="0" err="1"/>
            <a:t>fod</a:t>
          </a:r>
          <a:r>
            <a:rPr lang="en-GB" sz="2200" kern="1200" dirty="0"/>
            <a:t> </a:t>
          </a:r>
          <a:r>
            <a:rPr lang="en-GB" sz="2200" kern="1200" dirty="0" err="1"/>
            <a:t>yn</a:t>
          </a:r>
          <a:r>
            <a:rPr lang="en-GB" sz="2200" kern="1200" dirty="0"/>
            <a:t> </a:t>
          </a:r>
          <a:r>
            <a:rPr lang="en-GB" sz="2200" kern="1200" dirty="0" err="1"/>
            <a:t>gweithio'n</a:t>
          </a:r>
          <a:r>
            <a:rPr lang="en-GB" sz="2200" kern="1200" dirty="0"/>
            <a:t> </a:t>
          </a:r>
          <a:r>
            <a:rPr lang="en-GB" sz="2200" kern="1200" dirty="0" err="1"/>
            <a:t>esmwyth</a:t>
          </a:r>
          <a:endParaRPr lang="en-US" sz="2200" kern="1200" dirty="0"/>
        </a:p>
      </dsp:txBody>
      <dsp:txXfrm>
        <a:off x="60077" y="5298153"/>
        <a:ext cx="6053255" cy="1110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109015"/>
          <a:ext cx="6173409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A</a:t>
          </a:r>
          <a:r>
            <a:rPr lang="en-US" sz="3000" kern="1200" dirty="0"/>
            <a:t>: </a:t>
          </a:r>
          <a:r>
            <a:rPr lang="en-GB" sz="3000" kern="1200" dirty="0" err="1"/>
            <a:t>Gwnewch</a:t>
          </a:r>
          <a:r>
            <a:rPr lang="en-GB" sz="3000" kern="1200" dirty="0"/>
            <a:t> </a:t>
          </a:r>
          <a:r>
            <a:rPr lang="en-GB" sz="3000" kern="1200" dirty="0" err="1"/>
            <a:t>rywbeth</a:t>
          </a:r>
          <a:r>
            <a:rPr lang="en-GB" sz="3000" kern="1200" dirty="0"/>
            <a:t> </a:t>
          </a:r>
          <a:r>
            <a:rPr lang="en-GB" sz="3000" kern="1200" dirty="0" err="1"/>
            <a:t>gwahanol</a:t>
          </a:r>
          <a:r>
            <a:rPr lang="en-GB" sz="3000" kern="1200" dirty="0"/>
            <a:t> bob </a:t>
          </a:r>
          <a:r>
            <a:rPr lang="en-GB" sz="3000" kern="1200" dirty="0" err="1"/>
            <a:t>dydd</a:t>
          </a:r>
          <a:endParaRPr lang="en-US" sz="3000" kern="1200" dirty="0"/>
        </a:p>
      </dsp:txBody>
      <dsp:txXfrm>
        <a:off x="58257" y="167272"/>
        <a:ext cx="6056895" cy="1076886"/>
      </dsp:txXfrm>
    </dsp:sp>
    <dsp:sp modelId="{B06FA18B-6ECE-E34F-B2A0-353D5AA737D7}">
      <dsp:nvSpPr>
        <dsp:cNvPr id="0" name=""/>
        <dsp:cNvSpPr/>
      </dsp:nvSpPr>
      <dsp:spPr>
        <a:xfrm>
          <a:off x="0" y="1388815"/>
          <a:ext cx="6173409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B</a:t>
          </a:r>
          <a:r>
            <a:rPr lang="en-US" sz="3000" kern="1200" dirty="0"/>
            <a:t>: </a:t>
          </a:r>
          <a:r>
            <a:rPr lang="en-GB" sz="3000" kern="1200" dirty="0" err="1"/>
            <a:t>Gwneud</a:t>
          </a:r>
          <a:r>
            <a:rPr lang="en-GB" sz="3000" kern="1200" dirty="0"/>
            <a:t> </a:t>
          </a:r>
          <a:r>
            <a:rPr lang="en-GB" sz="3000" kern="1200" dirty="0" err="1"/>
            <a:t>meddyginiaethau</a:t>
          </a:r>
          <a:r>
            <a:rPr lang="en-GB" sz="3000" kern="1200" dirty="0"/>
            <a:t> a </a:t>
          </a:r>
          <a:r>
            <a:rPr lang="en-GB" sz="3000" kern="1200" dirty="0" err="1"/>
            <a:t>brechlynnau</a:t>
          </a:r>
          <a:r>
            <a:rPr lang="en-GB" sz="3000" kern="1200" dirty="0"/>
            <a:t> </a:t>
          </a:r>
          <a:r>
            <a:rPr lang="en-GB" sz="3000" kern="1200" dirty="0" err="1"/>
            <a:t>sy'n</a:t>
          </a:r>
          <a:r>
            <a:rPr lang="en-GB" sz="3000" kern="1200" dirty="0"/>
            <a:t> </a:t>
          </a:r>
          <a:r>
            <a:rPr lang="en-GB" sz="3000" kern="1200" dirty="0" err="1"/>
            <a:t>achub</a:t>
          </a:r>
          <a:r>
            <a:rPr lang="en-GB" sz="3000" kern="1200" dirty="0"/>
            <a:t> </a:t>
          </a:r>
          <a:r>
            <a:rPr lang="en-GB" sz="3000" kern="1200" dirty="0" err="1"/>
            <a:t>bywydau</a:t>
          </a:r>
          <a:endParaRPr lang="en-US" sz="3000" kern="1200" dirty="0"/>
        </a:p>
      </dsp:txBody>
      <dsp:txXfrm>
        <a:off x="58257" y="1447072"/>
        <a:ext cx="6056895" cy="1076886"/>
      </dsp:txXfrm>
    </dsp:sp>
    <dsp:sp modelId="{A14C76F9-C311-AB42-91D9-7D403BAB4A24}">
      <dsp:nvSpPr>
        <dsp:cNvPr id="0" name=""/>
        <dsp:cNvSpPr/>
      </dsp:nvSpPr>
      <dsp:spPr>
        <a:xfrm>
          <a:off x="0" y="2668615"/>
          <a:ext cx="6173409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C</a:t>
          </a:r>
          <a:r>
            <a:rPr lang="en-US" sz="3000" kern="1200" dirty="0"/>
            <a:t>: </a:t>
          </a:r>
          <a:r>
            <a:rPr lang="en-GB" sz="3000" kern="1200" dirty="0"/>
            <a:t>Gallu </a:t>
          </a:r>
          <a:r>
            <a:rPr lang="en-GB" sz="3000" kern="1200" dirty="0" err="1"/>
            <a:t>gweithio</a:t>
          </a:r>
          <a:r>
            <a:rPr lang="en-GB" sz="3000" kern="1200" dirty="0"/>
            <a:t> </a:t>
          </a:r>
          <a:r>
            <a:rPr lang="en-GB" sz="3000" kern="1200" dirty="0" err="1"/>
            <a:t>yn</a:t>
          </a:r>
          <a:r>
            <a:rPr lang="en-GB" sz="3000" kern="1200" dirty="0"/>
            <a:t> </a:t>
          </a:r>
          <a:r>
            <a:rPr lang="en-GB" sz="3000" kern="1200" dirty="0" err="1"/>
            <a:t>unrhyw</a:t>
          </a:r>
          <a:r>
            <a:rPr lang="en-GB" sz="3000" kern="1200" dirty="0"/>
            <a:t> le </a:t>
          </a:r>
          <a:r>
            <a:rPr lang="en-GB" sz="3000" kern="1200" dirty="0" err="1"/>
            <a:t>yn</a:t>
          </a:r>
          <a:r>
            <a:rPr lang="en-GB" sz="3000" kern="1200" dirty="0"/>
            <a:t> y </a:t>
          </a:r>
          <a:r>
            <a:rPr lang="en-GB" sz="3000" kern="1200" dirty="0" err="1"/>
            <a:t>byd</a:t>
          </a:r>
          <a:endParaRPr lang="en-US" sz="3000" kern="1200" dirty="0"/>
        </a:p>
      </dsp:txBody>
      <dsp:txXfrm>
        <a:off x="58257" y="2726872"/>
        <a:ext cx="6056895" cy="1076886"/>
      </dsp:txXfrm>
    </dsp:sp>
    <dsp:sp modelId="{46F2B362-FA7C-9D44-B5B2-9DE49ADA89FE}">
      <dsp:nvSpPr>
        <dsp:cNvPr id="0" name=""/>
        <dsp:cNvSpPr/>
      </dsp:nvSpPr>
      <dsp:spPr>
        <a:xfrm>
          <a:off x="0" y="3948416"/>
          <a:ext cx="6173409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D</a:t>
          </a:r>
          <a:r>
            <a:rPr lang="en-US" sz="3000" kern="1200" dirty="0"/>
            <a:t>: </a:t>
          </a:r>
          <a:r>
            <a:rPr lang="en-GB" sz="3000" kern="1200" dirty="0"/>
            <a:t>Gwneud </a:t>
          </a:r>
          <a:r>
            <a:rPr lang="en-GB" sz="3000" kern="1200" dirty="0" err="1"/>
            <a:t>gwahaniaeth</a:t>
          </a:r>
          <a:r>
            <a:rPr lang="en-GB" sz="3000" kern="1200" dirty="0"/>
            <a:t> a </a:t>
          </a:r>
          <a:r>
            <a:rPr lang="en-GB" sz="3000" kern="1200" dirty="0" err="1"/>
            <a:t>gwella</a:t>
          </a:r>
          <a:r>
            <a:rPr lang="en-GB" sz="3000" kern="1200" dirty="0"/>
            <a:t> </a:t>
          </a:r>
          <a:r>
            <a:rPr lang="en-GB" sz="3000" kern="1200" dirty="0" err="1"/>
            <a:t>bywydau</a:t>
          </a:r>
          <a:r>
            <a:rPr lang="en-GB" sz="3000" kern="1200" dirty="0"/>
            <a:t> </a:t>
          </a:r>
          <a:r>
            <a:rPr lang="en-GB" sz="3000" kern="1200" dirty="0" err="1"/>
            <a:t>pobl</a:t>
          </a:r>
          <a:endParaRPr lang="en-US" sz="3000" kern="1200" dirty="0"/>
        </a:p>
      </dsp:txBody>
      <dsp:txXfrm>
        <a:off x="58257" y="4006673"/>
        <a:ext cx="6056895" cy="1076886"/>
      </dsp:txXfrm>
    </dsp:sp>
    <dsp:sp modelId="{9A9FFBB0-C2BC-2A43-A395-BE9CDA18F79B}">
      <dsp:nvSpPr>
        <dsp:cNvPr id="0" name=""/>
        <dsp:cNvSpPr/>
      </dsp:nvSpPr>
      <dsp:spPr>
        <a:xfrm>
          <a:off x="0" y="5228216"/>
          <a:ext cx="6173409" cy="1193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E</a:t>
          </a:r>
          <a:r>
            <a:rPr lang="en-US" sz="3000" kern="1200" dirty="0"/>
            <a:t>: </a:t>
          </a:r>
          <a:r>
            <a:rPr lang="en-GB" sz="3000" kern="1200" dirty="0" err="1"/>
            <a:t>Gweithio</a:t>
          </a:r>
          <a:r>
            <a:rPr lang="en-GB" sz="3000" kern="1200" dirty="0"/>
            <a:t> </a:t>
          </a:r>
          <a:r>
            <a:rPr lang="en-GB" sz="3000" kern="1200" dirty="0" err="1"/>
            <a:t>ar</a:t>
          </a:r>
          <a:r>
            <a:rPr lang="en-GB" sz="3000" kern="1200" dirty="0"/>
            <a:t> </a:t>
          </a:r>
          <a:r>
            <a:rPr lang="en-GB" sz="3000" kern="1200" dirty="0" err="1"/>
            <a:t>flaen</a:t>
          </a:r>
          <a:r>
            <a:rPr lang="en-GB" sz="3000" kern="1200" dirty="0"/>
            <a:t> y gad o ran </a:t>
          </a:r>
          <a:r>
            <a:rPr lang="en-GB" sz="3000" kern="1200" dirty="0" err="1"/>
            <a:t>technoleg</a:t>
          </a:r>
          <a:endParaRPr lang="en-US" sz="3000" kern="1200" dirty="0"/>
        </a:p>
      </dsp:txBody>
      <dsp:txXfrm>
        <a:off x="58257" y="5286473"/>
        <a:ext cx="6056895" cy="1076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40436"/>
          <a:ext cx="6173409" cy="1179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A</a:t>
          </a:r>
          <a:r>
            <a:rPr lang="en-US" sz="4800" kern="1200" dirty="0"/>
            <a:t>: Cath</a:t>
          </a:r>
        </a:p>
      </dsp:txBody>
      <dsp:txXfrm>
        <a:off x="57572" y="98008"/>
        <a:ext cx="6058265" cy="1064215"/>
      </dsp:txXfrm>
    </dsp:sp>
    <dsp:sp modelId="{B06FA18B-6ECE-E34F-B2A0-353D5AA737D7}">
      <dsp:nvSpPr>
        <dsp:cNvPr id="0" name=""/>
        <dsp:cNvSpPr/>
      </dsp:nvSpPr>
      <dsp:spPr>
        <a:xfrm>
          <a:off x="0" y="1358036"/>
          <a:ext cx="6173409" cy="1179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B</a:t>
          </a:r>
          <a:r>
            <a:rPr lang="en-US" sz="4800" kern="1200" dirty="0"/>
            <a:t>: </a:t>
          </a:r>
          <a:r>
            <a:rPr lang="en-US" sz="4800" kern="1200" dirty="0" err="1"/>
            <a:t>Dolffin</a:t>
          </a:r>
          <a:endParaRPr lang="en-US" sz="4800" kern="1200" dirty="0"/>
        </a:p>
      </dsp:txBody>
      <dsp:txXfrm>
        <a:off x="57572" y="1415608"/>
        <a:ext cx="6058265" cy="1064215"/>
      </dsp:txXfrm>
    </dsp:sp>
    <dsp:sp modelId="{A14C76F9-C311-AB42-91D9-7D403BAB4A24}">
      <dsp:nvSpPr>
        <dsp:cNvPr id="0" name=""/>
        <dsp:cNvSpPr/>
      </dsp:nvSpPr>
      <dsp:spPr>
        <a:xfrm>
          <a:off x="0" y="2675636"/>
          <a:ext cx="6173409" cy="1179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C</a:t>
          </a:r>
          <a:r>
            <a:rPr lang="en-US" sz="4800" kern="1200" dirty="0"/>
            <a:t>: </a:t>
          </a:r>
          <a:r>
            <a:rPr lang="en-US" sz="4800" kern="1200" dirty="0" err="1"/>
            <a:t>Tylluan</a:t>
          </a:r>
          <a:endParaRPr lang="en-US" sz="4800" kern="1200" dirty="0"/>
        </a:p>
      </dsp:txBody>
      <dsp:txXfrm>
        <a:off x="57572" y="2733208"/>
        <a:ext cx="6058265" cy="1064215"/>
      </dsp:txXfrm>
    </dsp:sp>
    <dsp:sp modelId="{46F2B362-FA7C-9D44-B5B2-9DE49ADA89FE}">
      <dsp:nvSpPr>
        <dsp:cNvPr id="0" name=""/>
        <dsp:cNvSpPr/>
      </dsp:nvSpPr>
      <dsp:spPr>
        <a:xfrm>
          <a:off x="0" y="3993236"/>
          <a:ext cx="6173409" cy="1179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D</a:t>
          </a:r>
          <a:r>
            <a:rPr lang="en-US" sz="4800" kern="1200" dirty="0"/>
            <a:t>: Ci</a:t>
          </a:r>
        </a:p>
      </dsp:txBody>
      <dsp:txXfrm>
        <a:off x="57572" y="4050808"/>
        <a:ext cx="6058265" cy="1064215"/>
      </dsp:txXfrm>
    </dsp:sp>
    <dsp:sp modelId="{9A9FFBB0-C2BC-2A43-A395-BE9CDA18F79B}">
      <dsp:nvSpPr>
        <dsp:cNvPr id="0" name=""/>
        <dsp:cNvSpPr/>
      </dsp:nvSpPr>
      <dsp:spPr>
        <a:xfrm>
          <a:off x="0" y="5310836"/>
          <a:ext cx="6173409" cy="11793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E</a:t>
          </a:r>
          <a:r>
            <a:rPr lang="en-US" sz="4800" kern="1200" dirty="0"/>
            <a:t>: </a:t>
          </a:r>
          <a:r>
            <a:rPr lang="en-US" sz="4800" kern="1200" dirty="0" err="1"/>
            <a:t>Llwynog</a:t>
          </a:r>
          <a:endParaRPr lang="en-US" sz="4800" kern="1200" dirty="0"/>
        </a:p>
      </dsp:txBody>
      <dsp:txXfrm>
        <a:off x="57572" y="5368408"/>
        <a:ext cx="6058265" cy="10642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54AE7-9937-7249-8733-36E310FA417A}">
      <dsp:nvSpPr>
        <dsp:cNvPr id="0" name=""/>
        <dsp:cNvSpPr/>
      </dsp:nvSpPr>
      <dsp:spPr>
        <a:xfrm>
          <a:off x="0" y="625925"/>
          <a:ext cx="6173409" cy="998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A</a:t>
          </a:r>
          <a:r>
            <a:rPr lang="en-US" sz="2500" kern="1200" dirty="0"/>
            <a:t>: </a:t>
          </a:r>
          <a:r>
            <a:rPr lang="en-GB" sz="2500" kern="1200" dirty="0" err="1"/>
            <a:t>Sbortscar</a:t>
          </a:r>
          <a:r>
            <a:rPr lang="en-GB" sz="2500" kern="1200" dirty="0"/>
            <a:t> </a:t>
          </a:r>
          <a:r>
            <a:rPr lang="en-GB" sz="2500" kern="1200" dirty="0" err="1"/>
            <a:t>drud</a:t>
          </a:r>
          <a:endParaRPr lang="en-US" sz="2500" kern="1200" dirty="0"/>
        </a:p>
      </dsp:txBody>
      <dsp:txXfrm>
        <a:off x="48726" y="674651"/>
        <a:ext cx="6075957" cy="900704"/>
      </dsp:txXfrm>
    </dsp:sp>
    <dsp:sp modelId="{B06FA18B-6ECE-E34F-B2A0-353D5AA737D7}">
      <dsp:nvSpPr>
        <dsp:cNvPr id="0" name=""/>
        <dsp:cNvSpPr/>
      </dsp:nvSpPr>
      <dsp:spPr>
        <a:xfrm>
          <a:off x="0" y="1679978"/>
          <a:ext cx="6173409" cy="998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</a:t>
          </a:r>
          <a:r>
            <a:rPr lang="en-US" sz="2500" kern="1200" dirty="0"/>
            <a:t>: </a:t>
          </a:r>
          <a:r>
            <a:rPr lang="en-GB" sz="2500" kern="1200" dirty="0" err="1"/>
            <a:t>Ffatri</a:t>
          </a:r>
          <a:r>
            <a:rPr lang="en-GB" sz="2500" kern="1200" dirty="0"/>
            <a:t> </a:t>
          </a:r>
          <a:r>
            <a:rPr lang="en-GB" sz="2500" kern="1200" dirty="0" err="1"/>
            <a:t>siocled</a:t>
          </a:r>
          <a:endParaRPr lang="en-US" sz="2500" kern="1200" dirty="0"/>
        </a:p>
      </dsp:txBody>
      <dsp:txXfrm>
        <a:off x="48726" y="1728704"/>
        <a:ext cx="6075957" cy="900704"/>
      </dsp:txXfrm>
    </dsp:sp>
    <dsp:sp modelId="{A14C76F9-C311-AB42-91D9-7D403BAB4A24}">
      <dsp:nvSpPr>
        <dsp:cNvPr id="0" name=""/>
        <dsp:cNvSpPr/>
      </dsp:nvSpPr>
      <dsp:spPr>
        <a:xfrm>
          <a:off x="0" y="2766237"/>
          <a:ext cx="6173409" cy="998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</a:t>
          </a:r>
          <a:r>
            <a:rPr lang="en-US" sz="2500" kern="1200" dirty="0"/>
            <a:t>: </a:t>
          </a:r>
          <a:r>
            <a:rPr lang="en-GB" sz="2500" kern="1200" dirty="0" err="1"/>
            <a:t>Cwmni</a:t>
          </a:r>
          <a:r>
            <a:rPr lang="en-GB" sz="2500" kern="1200" dirty="0"/>
            <a:t> </a:t>
          </a:r>
          <a:r>
            <a:rPr lang="en-GB" sz="2500" kern="1200" dirty="0" err="1"/>
            <a:t>cyfryngau</a:t>
          </a:r>
          <a:r>
            <a:rPr lang="en-GB" sz="2500" kern="1200" dirty="0"/>
            <a:t> </a:t>
          </a:r>
          <a:r>
            <a:rPr lang="en-GB" sz="2500" kern="1200" dirty="0" err="1"/>
            <a:t>cymdeithasol</a:t>
          </a:r>
          <a:endParaRPr lang="en-US" sz="2500" kern="1200" dirty="0"/>
        </a:p>
      </dsp:txBody>
      <dsp:txXfrm>
        <a:off x="48726" y="2814963"/>
        <a:ext cx="6075957" cy="900704"/>
      </dsp:txXfrm>
    </dsp:sp>
    <dsp:sp modelId="{46F2B362-FA7C-9D44-B5B2-9DE49ADA89FE}">
      <dsp:nvSpPr>
        <dsp:cNvPr id="0" name=""/>
        <dsp:cNvSpPr/>
      </dsp:nvSpPr>
      <dsp:spPr>
        <a:xfrm>
          <a:off x="0" y="3836394"/>
          <a:ext cx="6173409" cy="998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D</a:t>
          </a:r>
          <a:r>
            <a:rPr lang="en-US" sz="2500" kern="1200" dirty="0"/>
            <a:t>: </a:t>
          </a:r>
          <a:r>
            <a:rPr lang="pl-PL" sz="2500" kern="1200" dirty="0"/>
            <a:t>Plasty gydag erwau o dir</a:t>
          </a:r>
          <a:endParaRPr lang="en-US" sz="2500" kern="1200" dirty="0"/>
        </a:p>
      </dsp:txBody>
      <dsp:txXfrm>
        <a:off x="48726" y="3885120"/>
        <a:ext cx="6075957" cy="900704"/>
      </dsp:txXfrm>
    </dsp:sp>
    <dsp:sp modelId="{9A9FFBB0-C2BC-2A43-A395-BE9CDA18F79B}">
      <dsp:nvSpPr>
        <dsp:cNvPr id="0" name=""/>
        <dsp:cNvSpPr/>
      </dsp:nvSpPr>
      <dsp:spPr>
        <a:xfrm>
          <a:off x="0" y="4906550"/>
          <a:ext cx="6173409" cy="9981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</a:t>
          </a:r>
          <a:r>
            <a:rPr lang="en-US" sz="2500" kern="1200" dirty="0"/>
            <a:t>: </a:t>
          </a:r>
          <a:r>
            <a:rPr lang="cy-GB" sz="2500" kern="1200" dirty="0"/>
            <a:t>Tŷ newydd sbon gyda chynorthwyydd AI felly mae popeth wedi'i wneud i mi</a:t>
          </a:r>
          <a:endParaRPr lang="en-US" sz="2500" kern="1200" dirty="0"/>
        </a:p>
      </dsp:txBody>
      <dsp:txXfrm>
        <a:off x="48726" y="4955276"/>
        <a:ext cx="6075957" cy="9007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DDC05-ED39-0646-9245-E61858AED1CF}">
      <dsp:nvSpPr>
        <dsp:cNvPr id="0" name=""/>
        <dsp:cNvSpPr/>
      </dsp:nvSpPr>
      <dsp:spPr>
        <a:xfrm>
          <a:off x="5751" y="389387"/>
          <a:ext cx="2709499" cy="2709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5EF6-DAB6-6641-A713-36678FFAF7EB}">
      <dsp:nvSpPr>
        <dsp:cNvPr id="0" name=""/>
        <dsp:cNvSpPr/>
      </dsp:nvSpPr>
      <dsp:spPr>
        <a:xfrm>
          <a:off x="446832" y="2015086"/>
          <a:ext cx="2709499" cy="2709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Mwyafrif</a:t>
          </a:r>
          <a:r>
            <a:rPr lang="en-US" sz="1600" b="1" kern="1200" dirty="0"/>
            <a:t> 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Rydych</a:t>
          </a:r>
          <a:r>
            <a:rPr lang="en-GB" sz="1400" kern="1200" dirty="0"/>
            <a:t> </a:t>
          </a:r>
          <a:r>
            <a:rPr lang="en-GB" sz="1400" kern="1200" dirty="0" err="1"/>
            <a:t>chi'n</a:t>
          </a:r>
          <a:r>
            <a:rPr lang="en-GB" sz="1400" kern="1200" dirty="0"/>
            <a:t> </a:t>
          </a:r>
          <a:r>
            <a:rPr lang="en-GB" sz="1400" b="1" kern="1200" dirty="0" err="1"/>
            <a:t>beiriannydd</a:t>
          </a:r>
          <a:r>
            <a:rPr lang="en-GB" sz="1400" b="1" kern="1200" dirty="0"/>
            <a:t> </a:t>
          </a:r>
          <a:r>
            <a:rPr lang="en-GB" sz="1400" b="1" kern="1200" dirty="0" err="1"/>
            <a:t>mecanyddol</a:t>
          </a:r>
          <a:r>
            <a:rPr lang="en-GB" sz="1400" b="1" kern="1200" dirty="0"/>
            <a:t> </a:t>
          </a:r>
          <a:r>
            <a:rPr lang="en-GB" sz="1400" kern="1200" dirty="0" err="1"/>
            <a:t>yn</a:t>
          </a:r>
          <a:r>
            <a:rPr lang="en-GB" sz="1400" kern="1200" dirty="0"/>
            <a:t> y </a:t>
          </a:r>
          <a:r>
            <a:rPr lang="en-GB" sz="1400" kern="1200" dirty="0" err="1"/>
            <a:t>gwaith</a:t>
          </a:r>
          <a:r>
            <a:rPr lang="en-GB" sz="1400" kern="1200" dirty="0"/>
            <a:t>! Rydych chi </a:t>
          </a:r>
          <a:r>
            <a:rPr lang="en-GB" sz="1400" kern="1200" dirty="0" err="1"/>
            <a:t>wrth</a:t>
          </a:r>
          <a:r>
            <a:rPr lang="en-GB" sz="1400" kern="1200" dirty="0"/>
            <a:t> </a:t>
          </a:r>
          <a:r>
            <a:rPr lang="en-GB" sz="1400" kern="1200" dirty="0" err="1"/>
            <a:t>eich</a:t>
          </a:r>
          <a:r>
            <a:rPr lang="en-GB" sz="1400" kern="1200" dirty="0"/>
            <a:t> </a:t>
          </a:r>
          <a:r>
            <a:rPr lang="en-GB" sz="1400" kern="1200" dirty="0" err="1"/>
            <a:t>bodd</a:t>
          </a:r>
          <a:r>
            <a:rPr lang="en-GB" sz="1400" kern="1200" dirty="0"/>
            <a:t> </a:t>
          </a:r>
          <a:r>
            <a:rPr lang="en-GB" sz="1400" kern="1200" dirty="0" err="1"/>
            <a:t>yn</a:t>
          </a:r>
          <a:r>
            <a:rPr lang="en-GB" sz="1400" kern="1200" dirty="0"/>
            <a:t> </a:t>
          </a:r>
          <a:r>
            <a:rPr lang="en-GB" sz="1400" kern="1200" dirty="0" err="1"/>
            <a:t>gweld</a:t>
          </a:r>
          <a:r>
            <a:rPr lang="en-GB" sz="1400" kern="1200" dirty="0"/>
            <a:t> </a:t>
          </a:r>
          <a:r>
            <a:rPr lang="en-GB" sz="1400" kern="1200" dirty="0" err="1"/>
            <a:t>sut</a:t>
          </a:r>
          <a:r>
            <a:rPr lang="en-GB" sz="1400" kern="1200" dirty="0"/>
            <a:t> </a:t>
          </a:r>
          <a:r>
            <a:rPr lang="en-GB" sz="1400" kern="1200" dirty="0" err="1"/>
            <a:t>mae</a:t>
          </a:r>
          <a:r>
            <a:rPr lang="en-GB" sz="1400" kern="1200" dirty="0"/>
            <a:t> </a:t>
          </a:r>
          <a:r>
            <a:rPr lang="en-GB" sz="1400" kern="1200" dirty="0" err="1"/>
            <a:t>pethau'n</a:t>
          </a:r>
          <a:r>
            <a:rPr lang="en-GB" sz="1400" kern="1200" dirty="0"/>
            <a:t> </a:t>
          </a:r>
          <a:r>
            <a:rPr lang="en-GB" sz="1400" kern="1200" dirty="0" err="1"/>
            <a:t>gweithio</a:t>
          </a:r>
          <a:r>
            <a:rPr lang="en-GB" sz="1400" kern="1200" dirty="0"/>
            <a:t> ac </a:t>
          </a:r>
          <a:r>
            <a:rPr lang="en-GB" sz="1400" kern="1200" dirty="0" err="1"/>
            <a:t>mae</a:t>
          </a:r>
          <a:r>
            <a:rPr lang="en-GB" sz="1400" kern="1200" dirty="0"/>
            <a:t> </a:t>
          </a:r>
          <a:r>
            <a:rPr lang="en-GB" sz="1400" kern="1200" dirty="0" err="1"/>
            <a:t>gennych</a:t>
          </a:r>
          <a:r>
            <a:rPr lang="en-GB" sz="1400" kern="1200" dirty="0"/>
            <a:t> chi </a:t>
          </a:r>
          <a:r>
            <a:rPr lang="en-GB" sz="1400" kern="1200" dirty="0" err="1"/>
            <a:t>ddychymyg</a:t>
          </a:r>
          <a:r>
            <a:rPr lang="en-GB" sz="1400" kern="1200" dirty="0"/>
            <a:t> </a:t>
          </a:r>
          <a:r>
            <a:rPr lang="en-GB" sz="1400" kern="1200" dirty="0" err="1"/>
            <a:t>mawr</a:t>
          </a:r>
          <a:r>
            <a:rPr lang="en-GB" sz="1400" kern="1200" dirty="0"/>
            <a:t>. O </a:t>
          </a:r>
          <a:r>
            <a:rPr lang="en-GB" sz="1400" kern="1200" dirty="0" err="1"/>
            <a:t>rocedi</a:t>
          </a:r>
          <a:r>
            <a:rPr lang="en-GB" sz="1400" kern="1200" dirty="0"/>
            <a:t> </a:t>
          </a:r>
          <a:r>
            <a:rPr lang="en-GB" sz="1400" kern="1200" dirty="0" err="1"/>
            <a:t>i</a:t>
          </a:r>
          <a:r>
            <a:rPr lang="en-GB" sz="1400" kern="1200" dirty="0"/>
            <a:t> </a:t>
          </a:r>
          <a:r>
            <a:rPr lang="en-GB" sz="1400" kern="1200" dirty="0" err="1"/>
            <a:t>geir</a:t>
          </a:r>
          <a:r>
            <a:rPr lang="en-GB" sz="1400" kern="1200" dirty="0"/>
            <a:t> </a:t>
          </a:r>
          <a:r>
            <a:rPr lang="en-GB" sz="1400" kern="1200" dirty="0" err="1"/>
            <a:t>rasio</a:t>
          </a:r>
          <a:r>
            <a:rPr lang="en-GB" sz="1400" kern="1200" dirty="0"/>
            <a:t>, </a:t>
          </a:r>
          <a:r>
            <a:rPr lang="en-GB" sz="1400" kern="1200" dirty="0" err="1"/>
            <a:t>gallech</a:t>
          </a:r>
          <a:r>
            <a:rPr lang="en-GB" sz="1400" kern="1200" dirty="0"/>
            <a:t> chi </a:t>
          </a:r>
          <a:r>
            <a:rPr lang="en-GB" sz="1400" kern="1200" dirty="0" err="1"/>
            <a:t>fod</a:t>
          </a:r>
          <a:r>
            <a:rPr lang="en-GB" sz="1400" kern="1200" dirty="0"/>
            <a:t> yr </a:t>
          </a:r>
          <a:r>
            <a:rPr lang="en-GB" sz="1400" kern="1200" dirty="0" err="1"/>
            <a:t>ymennydd</a:t>
          </a:r>
          <a:r>
            <a:rPr lang="en-GB" sz="1400" kern="1200" dirty="0"/>
            <a:t> y </a:t>
          </a:r>
          <a:r>
            <a:rPr lang="en-GB" sz="1400" kern="1200" dirty="0" err="1"/>
            <a:t>tu</a:t>
          </a:r>
          <a:r>
            <a:rPr lang="en-GB" sz="1400" kern="1200" dirty="0"/>
            <a:t> </a:t>
          </a:r>
          <a:r>
            <a:rPr lang="en-GB" sz="1400" kern="1200" dirty="0" err="1"/>
            <a:t>ôl</a:t>
          </a:r>
          <a:r>
            <a:rPr lang="en-GB" sz="1400" kern="1200" dirty="0"/>
            <a:t> </a:t>
          </a:r>
          <a:r>
            <a:rPr lang="en-GB" sz="1400" kern="1200" dirty="0" err="1"/>
            <a:t>i'r</a:t>
          </a:r>
          <a:r>
            <a:rPr lang="en-GB" sz="1400" kern="1200" dirty="0"/>
            <a:t> </a:t>
          </a:r>
          <a:r>
            <a:rPr lang="en-GB" sz="1400" kern="1200" dirty="0" err="1"/>
            <a:t>ddyfais</a:t>
          </a:r>
          <a:r>
            <a:rPr lang="en-GB" sz="1400" kern="1200" dirty="0"/>
            <a:t> </a:t>
          </a:r>
          <a:r>
            <a:rPr lang="en-GB" sz="1400" kern="1200" dirty="0" err="1"/>
            <a:t>nesaf</a:t>
          </a:r>
          <a:r>
            <a:rPr lang="en-GB" sz="1400" kern="1200" dirty="0"/>
            <a:t> a </a:t>
          </a:r>
          <a:r>
            <a:rPr lang="en-GB" sz="1400" kern="1200" dirty="0" err="1"/>
            <a:t>fydd</a:t>
          </a:r>
          <a:r>
            <a:rPr lang="en-GB" sz="1400" kern="1200" dirty="0"/>
            <a:t> </a:t>
          </a:r>
          <a:r>
            <a:rPr lang="en-GB" sz="1400" kern="1200" dirty="0" err="1"/>
            <a:t>yn</a:t>
          </a:r>
          <a:r>
            <a:rPr lang="en-GB" sz="1400" kern="1200" dirty="0"/>
            <a:t> </a:t>
          </a:r>
          <a:r>
            <a:rPr lang="en-GB" sz="1400" kern="1200" dirty="0" err="1"/>
            <a:t>newid</a:t>
          </a:r>
          <a:r>
            <a:rPr lang="en-GB" sz="1400" kern="1200" dirty="0"/>
            <a:t> y </a:t>
          </a:r>
          <a:r>
            <a:rPr lang="en-GB" sz="1400" kern="1200" dirty="0" err="1"/>
            <a:t>byd</a:t>
          </a:r>
          <a:r>
            <a:rPr lang="en-GB" sz="1400" kern="1200" dirty="0"/>
            <a:t>!</a:t>
          </a:r>
        </a:p>
      </dsp:txBody>
      <dsp:txXfrm>
        <a:off x="526191" y="2094445"/>
        <a:ext cx="2550781" cy="2550781"/>
      </dsp:txXfrm>
    </dsp:sp>
    <dsp:sp modelId="{8509C057-4B5C-C34A-A884-9D1284C4775F}">
      <dsp:nvSpPr>
        <dsp:cNvPr id="0" name=""/>
        <dsp:cNvSpPr/>
      </dsp:nvSpPr>
      <dsp:spPr>
        <a:xfrm>
          <a:off x="3267961" y="1418609"/>
          <a:ext cx="552710" cy="651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3267961" y="1548820"/>
        <a:ext cx="386897" cy="390632"/>
      </dsp:txXfrm>
    </dsp:sp>
    <dsp:sp modelId="{9A0F4552-59AC-6D46-A9EE-9654DA487735}">
      <dsp:nvSpPr>
        <dsp:cNvPr id="0" name=""/>
        <dsp:cNvSpPr/>
      </dsp:nvSpPr>
      <dsp:spPr>
        <a:xfrm>
          <a:off x="4294424" y="389387"/>
          <a:ext cx="2709499" cy="2709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CF5E2-8F52-8947-9892-3F855B49714E}">
      <dsp:nvSpPr>
        <dsp:cNvPr id="0" name=""/>
        <dsp:cNvSpPr/>
      </dsp:nvSpPr>
      <dsp:spPr>
        <a:xfrm>
          <a:off x="4647501" y="2015086"/>
          <a:ext cx="2709499" cy="2709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Mwyafrif</a:t>
          </a:r>
          <a:r>
            <a:rPr lang="en-US" sz="1600" b="1" kern="1200" dirty="0"/>
            <a:t> B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Byddech</a:t>
          </a:r>
          <a:r>
            <a:rPr lang="en-GB" sz="1400" kern="1200" dirty="0"/>
            <a:t> chi </a:t>
          </a:r>
          <a:r>
            <a:rPr lang="en-GB" sz="1400" kern="1200" dirty="0" err="1"/>
            <a:t>wrth</a:t>
          </a:r>
          <a:r>
            <a:rPr lang="en-GB" sz="1400" kern="1200" dirty="0"/>
            <a:t> </a:t>
          </a:r>
          <a:r>
            <a:rPr lang="en-GB" sz="1400" kern="1200" dirty="0" err="1"/>
            <a:t>eich</a:t>
          </a:r>
          <a:r>
            <a:rPr lang="en-GB" sz="1400" kern="1200" dirty="0"/>
            <a:t> </a:t>
          </a:r>
          <a:r>
            <a:rPr lang="en-GB" sz="1400" kern="1200" dirty="0" err="1"/>
            <a:t>bodd</a:t>
          </a:r>
          <a:r>
            <a:rPr lang="en-GB" sz="1400" kern="1200" dirty="0"/>
            <a:t> â </a:t>
          </a:r>
          <a:r>
            <a:rPr lang="en-GB" sz="1400" b="1" kern="1200" dirty="0" err="1"/>
            <a:t>pheirianneg</a:t>
          </a:r>
          <a:r>
            <a:rPr lang="en-GB" sz="1400" b="1" kern="1200" dirty="0"/>
            <a:t> </a:t>
          </a:r>
          <a:r>
            <a:rPr lang="en-GB" sz="1400" b="1" kern="1200" dirty="0" err="1"/>
            <a:t>gemegol</a:t>
          </a:r>
          <a:r>
            <a:rPr lang="en-GB" sz="1400" b="1" kern="1200" dirty="0"/>
            <a:t>!</a:t>
          </a:r>
          <a:r>
            <a:rPr lang="en-GB" sz="1400" kern="1200" dirty="0"/>
            <a:t> </a:t>
          </a:r>
          <a:r>
            <a:rPr lang="en-GB" sz="1400" kern="1200" dirty="0" err="1"/>
            <a:t>Rydych</a:t>
          </a:r>
          <a:r>
            <a:rPr lang="en-GB" sz="1400" kern="1200" dirty="0"/>
            <a:t> </a:t>
          </a:r>
          <a:r>
            <a:rPr lang="en-GB" sz="1400" kern="1200" dirty="0" err="1"/>
            <a:t>chi'n</a:t>
          </a:r>
          <a:r>
            <a:rPr lang="en-GB" sz="1400" kern="1200" dirty="0"/>
            <a:t> </a:t>
          </a:r>
          <a:r>
            <a:rPr lang="en-GB" sz="1400" kern="1200" dirty="0" err="1"/>
            <a:t>mwynhau</a:t>
          </a:r>
          <a:r>
            <a:rPr lang="en-GB" sz="1400" kern="1200" dirty="0"/>
            <a:t> </a:t>
          </a:r>
          <a:r>
            <a:rPr lang="en-GB" sz="1400" kern="1200" dirty="0" err="1"/>
            <a:t>Gwyddoniaeth</a:t>
          </a:r>
          <a:r>
            <a:rPr lang="en-GB" sz="1400" kern="1200" dirty="0"/>
            <a:t> ac </a:t>
          </a:r>
          <a:r>
            <a:rPr lang="en-GB" sz="1400" kern="1200" dirty="0" err="1"/>
            <a:t>yn</a:t>
          </a:r>
          <a:r>
            <a:rPr lang="en-GB" sz="1400" kern="1200" dirty="0"/>
            <a:t> </a:t>
          </a:r>
          <a:r>
            <a:rPr lang="en-GB" sz="1400" kern="1200" dirty="0" err="1"/>
            <a:t>caru</a:t>
          </a:r>
          <a:r>
            <a:rPr lang="en-GB" sz="1400" kern="1200" dirty="0"/>
            <a:t> </a:t>
          </a:r>
          <a:r>
            <a:rPr lang="en-GB" sz="1400" kern="1200" dirty="0" err="1"/>
            <a:t>arbrofion</a:t>
          </a:r>
          <a:r>
            <a:rPr lang="en-GB" sz="1400" kern="1200" dirty="0"/>
            <a:t>. </a:t>
          </a:r>
          <a:r>
            <a:rPr lang="en-GB" sz="1400" kern="1200" dirty="0" err="1"/>
            <a:t>Gallech</a:t>
          </a:r>
          <a:r>
            <a:rPr lang="en-GB" sz="1400" kern="1200" dirty="0"/>
            <a:t> chi </a:t>
          </a:r>
          <a:r>
            <a:rPr lang="en-GB" sz="1400" kern="1200" dirty="0" err="1"/>
            <a:t>fod</a:t>
          </a:r>
          <a:r>
            <a:rPr lang="en-GB" sz="1400" kern="1200" dirty="0"/>
            <a:t> </a:t>
          </a:r>
          <a:r>
            <a:rPr lang="en-GB" sz="1400" kern="1200" dirty="0" err="1"/>
            <a:t>yn</a:t>
          </a:r>
          <a:r>
            <a:rPr lang="en-GB" sz="1400" kern="1200" dirty="0"/>
            <a:t> </a:t>
          </a:r>
          <a:r>
            <a:rPr lang="en-GB" sz="1400" kern="1200" dirty="0" err="1"/>
            <a:t>rhan</a:t>
          </a:r>
          <a:r>
            <a:rPr lang="en-GB" sz="1400" kern="1200" dirty="0"/>
            <a:t> </a:t>
          </a:r>
          <a:r>
            <a:rPr lang="en-GB" sz="1400" kern="1200" dirty="0" err="1"/>
            <a:t>o'r</a:t>
          </a:r>
          <a:r>
            <a:rPr lang="en-GB" sz="1400" kern="1200" dirty="0"/>
            <a:t> </a:t>
          </a:r>
          <a:r>
            <a:rPr lang="en-GB" sz="1400" kern="1200" dirty="0" err="1"/>
            <a:t>tîm</a:t>
          </a:r>
          <a:r>
            <a:rPr lang="en-GB" sz="1400" kern="1200" dirty="0"/>
            <a:t> </a:t>
          </a:r>
          <a:r>
            <a:rPr lang="en-GB" sz="1400" kern="1200" dirty="0" err="1"/>
            <a:t>sy'n</a:t>
          </a:r>
          <a:r>
            <a:rPr lang="en-GB" sz="1400" kern="1200" dirty="0"/>
            <a:t> </a:t>
          </a:r>
          <a:r>
            <a:rPr lang="en-GB" sz="1400" kern="1200" dirty="0" err="1"/>
            <a:t>creu'r</a:t>
          </a:r>
          <a:r>
            <a:rPr lang="en-GB" sz="1400" kern="1200" dirty="0"/>
            <a:t> </a:t>
          </a:r>
          <a:r>
            <a:rPr lang="en-GB" sz="1400" kern="1200" dirty="0" err="1"/>
            <a:t>brechlyn</a:t>
          </a:r>
          <a:r>
            <a:rPr lang="en-GB" sz="1400" kern="1200" dirty="0"/>
            <a:t> </a:t>
          </a:r>
          <a:r>
            <a:rPr lang="en-GB" sz="1400" kern="1200" dirty="0" err="1"/>
            <a:t>nesaf</a:t>
          </a:r>
          <a:r>
            <a:rPr lang="en-GB" sz="1400" kern="1200" dirty="0"/>
            <a:t> a all </a:t>
          </a:r>
          <a:r>
            <a:rPr lang="en-GB" sz="1400" kern="1200" dirty="0" err="1"/>
            <a:t>achub</a:t>
          </a:r>
          <a:r>
            <a:rPr lang="en-GB" sz="1400" kern="1200" dirty="0"/>
            <a:t> </a:t>
          </a:r>
          <a:r>
            <a:rPr lang="en-GB" sz="1400" kern="1200" dirty="0" err="1"/>
            <a:t>bywydau</a:t>
          </a:r>
          <a:r>
            <a:rPr lang="en-GB" sz="1400" kern="1200" dirty="0"/>
            <a:t> neu </a:t>
          </a:r>
          <a:r>
            <a:rPr lang="en-GB" sz="1400" kern="1200" dirty="0" err="1"/>
            <a:t>sy'n</a:t>
          </a:r>
          <a:r>
            <a:rPr lang="en-GB" sz="1400" kern="1200" dirty="0"/>
            <a:t> </a:t>
          </a:r>
          <a:r>
            <a:rPr lang="en-GB" sz="1400" kern="1200" dirty="0" err="1"/>
            <a:t>cynhyrchu</a:t>
          </a:r>
          <a:r>
            <a:rPr lang="en-GB" sz="1400" kern="1200" dirty="0"/>
            <a:t> </a:t>
          </a:r>
          <a:r>
            <a:rPr lang="en-GB" sz="1400" kern="1200" dirty="0" err="1"/>
            <a:t>eich</a:t>
          </a:r>
          <a:r>
            <a:rPr lang="en-GB" sz="1400" kern="1200" dirty="0"/>
            <a:t> </a:t>
          </a:r>
          <a:r>
            <a:rPr lang="en-GB" sz="1400" kern="1200" dirty="0" err="1"/>
            <a:t>cynhyrchion</a:t>
          </a:r>
          <a:r>
            <a:rPr lang="en-GB" sz="1400" kern="1200" dirty="0"/>
            <a:t> </a:t>
          </a:r>
          <a:r>
            <a:rPr lang="en-GB" sz="1400" kern="1200" dirty="0" err="1"/>
            <a:t>gofal</a:t>
          </a:r>
          <a:r>
            <a:rPr lang="en-GB" sz="1400" kern="1200" dirty="0"/>
            <a:t> </a:t>
          </a:r>
          <a:r>
            <a:rPr lang="en-GB" sz="1400" kern="1200" dirty="0" err="1"/>
            <a:t>croen</a:t>
          </a:r>
          <a:r>
            <a:rPr lang="en-GB" sz="1400" kern="1200" dirty="0"/>
            <a:t> </a:t>
          </a:r>
          <a:r>
            <a:rPr lang="en-GB" sz="1400" kern="1200" dirty="0" err="1"/>
            <a:t>eich</a:t>
          </a:r>
          <a:r>
            <a:rPr lang="en-GB" sz="1400" kern="1200" dirty="0"/>
            <a:t> </a:t>
          </a:r>
          <a:r>
            <a:rPr lang="en-GB" sz="1400" kern="1200" dirty="0" err="1"/>
            <a:t>hun</a:t>
          </a:r>
          <a:r>
            <a:rPr lang="en-GB" sz="1400" kern="1200" dirty="0"/>
            <a:t> - </a:t>
          </a:r>
          <a:r>
            <a:rPr lang="en-GB" sz="1400" kern="1200" dirty="0" err="1"/>
            <a:t>mae'r</a:t>
          </a:r>
          <a:r>
            <a:rPr lang="en-GB" sz="1400" kern="1200" dirty="0"/>
            <a:t> </a:t>
          </a:r>
          <a:r>
            <a:rPr lang="en-GB" sz="1400" kern="1200" dirty="0" err="1"/>
            <a:t>posibiliadau'n</a:t>
          </a:r>
          <a:r>
            <a:rPr lang="en-GB" sz="1400" kern="1200" dirty="0"/>
            <a:t> </a:t>
          </a:r>
          <a:r>
            <a:rPr lang="en-GB" sz="1400" kern="1200" dirty="0" err="1"/>
            <a:t>ddiddiwedd</a:t>
          </a:r>
          <a:r>
            <a:rPr lang="en-GB" sz="1400" kern="1200" dirty="0"/>
            <a:t>!</a:t>
          </a:r>
          <a:endParaRPr lang="en-GB" sz="1600" kern="1200" dirty="0"/>
        </a:p>
      </dsp:txBody>
      <dsp:txXfrm>
        <a:off x="4726860" y="2094445"/>
        <a:ext cx="2550781" cy="2550781"/>
      </dsp:txXfrm>
    </dsp:sp>
    <dsp:sp modelId="{32538CC9-A02F-FF49-ADFE-2DF5495CBFEB}">
      <dsp:nvSpPr>
        <dsp:cNvPr id="0" name=""/>
        <dsp:cNvSpPr/>
      </dsp:nvSpPr>
      <dsp:spPr>
        <a:xfrm>
          <a:off x="7495031" y="1418609"/>
          <a:ext cx="491107" cy="651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7495031" y="1548820"/>
        <a:ext cx="343775" cy="390632"/>
      </dsp:txXfrm>
    </dsp:sp>
    <dsp:sp modelId="{89EBF3E5-14C3-464A-B865-47B22546D91E}">
      <dsp:nvSpPr>
        <dsp:cNvPr id="0" name=""/>
        <dsp:cNvSpPr/>
      </dsp:nvSpPr>
      <dsp:spPr>
        <a:xfrm>
          <a:off x="8407088" y="389387"/>
          <a:ext cx="2709499" cy="2709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ED542-D2D1-7B46-B75C-2B76D91587DD}">
      <dsp:nvSpPr>
        <dsp:cNvPr id="0" name=""/>
        <dsp:cNvSpPr/>
      </dsp:nvSpPr>
      <dsp:spPr>
        <a:xfrm>
          <a:off x="8848169" y="2015086"/>
          <a:ext cx="2709499" cy="27094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Mwyafrif</a:t>
          </a:r>
          <a:r>
            <a:rPr lang="en-US" sz="1600" b="1" kern="1200" dirty="0"/>
            <a:t> C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Peirianneg</a:t>
          </a:r>
          <a:r>
            <a:rPr lang="en-GB" sz="1400" b="1" kern="1200" dirty="0"/>
            <a:t> </a:t>
          </a:r>
          <a:r>
            <a:rPr lang="en-GB" sz="1400" b="1" kern="1200" dirty="0" err="1"/>
            <a:t>feddalwedd</a:t>
          </a:r>
          <a:r>
            <a:rPr lang="en-GB" sz="1400" b="1" kern="1200" dirty="0"/>
            <a:t> </a:t>
          </a:r>
          <a:r>
            <a:rPr lang="en-GB" sz="1400" b="0" kern="1200" dirty="0" err="1"/>
            <a:t>yw'r</a:t>
          </a:r>
          <a:r>
            <a:rPr lang="en-GB" sz="1400" b="0" kern="1200" dirty="0"/>
            <a:t> </a:t>
          </a:r>
          <a:r>
            <a:rPr lang="en-GB" sz="1400" b="0" kern="1200" dirty="0" err="1"/>
            <a:t>peth</a:t>
          </a:r>
          <a:r>
            <a:rPr lang="en-GB" sz="1400" b="0" kern="1200" dirty="0"/>
            <a:t> </a:t>
          </a:r>
          <a:r>
            <a:rPr lang="en-GB" sz="1400" b="0" kern="1200" dirty="0" err="1"/>
            <a:t>i</a:t>
          </a:r>
          <a:r>
            <a:rPr lang="en-GB" sz="1400" b="0" kern="1200" dirty="0"/>
            <a:t> chi! Rydych chi </a:t>
          </a:r>
          <a:r>
            <a:rPr lang="en-GB" sz="1400" b="0" kern="1200" dirty="0" err="1"/>
            <a:t>wrth</a:t>
          </a:r>
          <a:r>
            <a:rPr lang="en-GB" sz="1400" b="0" kern="1200" dirty="0"/>
            <a:t> </a:t>
          </a:r>
          <a:r>
            <a:rPr lang="en-GB" sz="1400" b="0" kern="1200" dirty="0" err="1"/>
            <a:t>eich</a:t>
          </a:r>
          <a:r>
            <a:rPr lang="en-GB" sz="1400" b="0" kern="1200" dirty="0"/>
            <a:t> </a:t>
          </a:r>
          <a:r>
            <a:rPr lang="en-GB" sz="1400" b="0" kern="1200" dirty="0" err="1"/>
            <a:t>bodd</a:t>
          </a:r>
          <a:r>
            <a:rPr lang="en-GB" sz="1400" b="0" kern="1200" dirty="0"/>
            <a:t> â </a:t>
          </a:r>
          <a:r>
            <a:rPr lang="en-GB" sz="1400" b="0" kern="1200" dirty="0" err="1"/>
            <a:t>phosau</a:t>
          </a:r>
          <a:r>
            <a:rPr lang="en-GB" sz="1400" b="0" kern="1200" dirty="0"/>
            <a:t> ac </a:t>
          </a:r>
          <a:r>
            <a:rPr lang="en-GB" sz="1400" b="0" kern="1200" dirty="0" err="1"/>
            <a:t>yn</a:t>
          </a:r>
          <a:r>
            <a:rPr lang="en-GB" sz="1400" b="0" kern="1200" dirty="0"/>
            <a:t> </a:t>
          </a:r>
          <a:r>
            <a:rPr lang="en-GB" sz="1400" b="0" kern="1200" dirty="0" err="1"/>
            <a:t>gallu</a:t>
          </a:r>
          <a:r>
            <a:rPr lang="en-GB" sz="1400" b="0" kern="1200" dirty="0"/>
            <a:t> </a:t>
          </a:r>
          <a:r>
            <a:rPr lang="en-GB" sz="1400" b="0" kern="1200" dirty="0" err="1"/>
            <a:t>meddwl</a:t>
          </a:r>
          <a:r>
            <a:rPr lang="en-GB" sz="1400" b="0" kern="1200" dirty="0"/>
            <a:t> y </a:t>
          </a:r>
          <a:r>
            <a:rPr lang="en-GB" sz="1400" b="0" kern="1200" dirty="0" err="1"/>
            <a:t>tu</a:t>
          </a:r>
          <a:r>
            <a:rPr lang="en-GB" sz="1400" b="0" kern="1200" dirty="0"/>
            <a:t> </a:t>
          </a:r>
          <a:r>
            <a:rPr lang="en-GB" sz="1400" b="0" kern="1200" dirty="0" err="1"/>
            <a:t>hwnt</a:t>
          </a:r>
          <a:r>
            <a:rPr lang="en-GB" sz="1400" b="0" kern="1200" dirty="0"/>
            <a:t> </a:t>
          </a:r>
          <a:r>
            <a:rPr lang="en-GB" sz="1400" b="0" kern="1200" dirty="0" err="1"/>
            <a:t>i'r</a:t>
          </a:r>
          <a:r>
            <a:rPr lang="en-GB" sz="1400" b="0" kern="1200" dirty="0"/>
            <a:t> </a:t>
          </a:r>
          <a:r>
            <a:rPr lang="en-GB" sz="1400" b="0" kern="1200" dirty="0" err="1"/>
            <a:t>arfer</a:t>
          </a:r>
          <a:r>
            <a:rPr lang="en-GB" sz="1400" b="0" kern="1200" dirty="0"/>
            <a:t>. O </a:t>
          </a:r>
          <a:r>
            <a:rPr lang="en-GB" sz="1400" b="0" kern="1200" dirty="0" err="1"/>
            <a:t>greu</a:t>
          </a:r>
          <a:r>
            <a:rPr lang="en-GB" sz="1400" b="0" kern="1200" dirty="0"/>
            <a:t> </a:t>
          </a:r>
          <a:r>
            <a:rPr lang="en-GB" sz="1400" b="0" kern="1200" dirty="0" err="1"/>
            <a:t>meddalwedd</a:t>
          </a:r>
          <a:r>
            <a:rPr lang="en-GB" sz="1400" b="0" kern="1200" dirty="0"/>
            <a:t> </a:t>
          </a:r>
          <a:r>
            <a:rPr lang="en-GB" sz="1400" b="0" kern="1200" dirty="0" err="1"/>
            <a:t>arloesol</a:t>
          </a:r>
          <a:r>
            <a:rPr lang="en-GB" sz="1400" b="0" kern="1200" dirty="0"/>
            <a:t> </a:t>
          </a:r>
          <a:r>
            <a:rPr lang="en-GB" sz="1400" b="0" kern="1200" dirty="0" err="1"/>
            <a:t>i</a:t>
          </a:r>
          <a:r>
            <a:rPr lang="en-GB" sz="1400" b="0" kern="1200" dirty="0"/>
            <a:t> </a:t>
          </a:r>
          <a:r>
            <a:rPr lang="en-GB" sz="1400" b="0" kern="1200" dirty="0" err="1"/>
            <a:t>weithio</a:t>
          </a:r>
          <a:r>
            <a:rPr lang="en-GB" sz="1400" b="0" kern="1200" dirty="0"/>
            <a:t> </a:t>
          </a:r>
          <a:r>
            <a:rPr lang="en-GB" sz="1400" b="0" kern="1200" dirty="0" err="1"/>
            <a:t>ar</a:t>
          </a:r>
          <a:r>
            <a:rPr lang="en-GB" sz="1400" b="0" kern="1200" dirty="0"/>
            <a:t> y consol </a:t>
          </a:r>
          <a:r>
            <a:rPr lang="en-GB" sz="1400" b="0" kern="1200" dirty="0" err="1"/>
            <a:t>gemau</a:t>
          </a:r>
          <a:r>
            <a:rPr lang="en-GB" sz="1400" b="0" kern="1200" dirty="0"/>
            <a:t> </a:t>
          </a:r>
          <a:r>
            <a:rPr lang="en-GB" sz="1400" b="0" kern="1200" dirty="0" err="1"/>
            <a:t>cenhedlaeth</a:t>
          </a:r>
          <a:r>
            <a:rPr lang="en-GB" sz="1400" b="0" kern="1200" dirty="0"/>
            <a:t> </a:t>
          </a:r>
          <a:r>
            <a:rPr lang="en-GB" sz="1400" b="0" kern="1200" dirty="0" err="1"/>
            <a:t>nesaf</a:t>
          </a:r>
          <a:r>
            <a:rPr lang="en-GB" sz="1400" b="0" kern="1200" dirty="0"/>
            <a:t>, </a:t>
          </a:r>
          <a:r>
            <a:rPr lang="en-GB" sz="1400" b="0" kern="1200" dirty="0" err="1"/>
            <a:t>mae</a:t>
          </a:r>
          <a:r>
            <a:rPr lang="en-GB" sz="1400" b="0" kern="1200" dirty="0"/>
            <a:t> </a:t>
          </a:r>
          <a:r>
            <a:rPr lang="en-GB" sz="1400" b="0" kern="1200" dirty="0" err="1"/>
            <a:t>galw</a:t>
          </a:r>
          <a:r>
            <a:rPr lang="en-GB" sz="1400" b="0" kern="1200" dirty="0"/>
            <a:t> </a:t>
          </a:r>
          <a:r>
            <a:rPr lang="en-GB" sz="1400" b="0" kern="1200" dirty="0" err="1"/>
            <a:t>mawr</a:t>
          </a:r>
          <a:r>
            <a:rPr lang="en-GB" sz="1400" b="0" kern="1200" dirty="0"/>
            <a:t> am </a:t>
          </a:r>
          <a:r>
            <a:rPr lang="en-GB" sz="1400" b="0" kern="1200" dirty="0" err="1"/>
            <a:t>eich</a:t>
          </a:r>
          <a:r>
            <a:rPr lang="en-GB" sz="1400" b="0" kern="1200" dirty="0"/>
            <a:t> </a:t>
          </a:r>
          <a:r>
            <a:rPr lang="en-GB" sz="1400" b="0" kern="1200" dirty="0" err="1"/>
            <a:t>sgiliau</a:t>
          </a:r>
          <a:r>
            <a:rPr lang="en-GB" sz="1400" b="0" kern="1200" dirty="0"/>
            <a:t> </a:t>
          </a:r>
          <a:r>
            <a:rPr lang="en-GB" sz="1400" b="0" kern="1200" dirty="0" err="1"/>
            <a:t>ym</a:t>
          </a:r>
          <a:r>
            <a:rPr lang="en-GB" sz="1400" b="0" kern="1200" dirty="0"/>
            <a:t> </a:t>
          </a:r>
          <a:r>
            <a:rPr lang="en-GB" sz="1400" b="0" kern="1200" dirty="0" err="1"/>
            <a:t>mhobman</a:t>
          </a:r>
          <a:r>
            <a:rPr lang="en-GB" sz="1400" b="0" kern="1200" dirty="0"/>
            <a:t> – </a:t>
          </a:r>
          <a:r>
            <a:rPr lang="en-GB" sz="1400" b="0" kern="1200" dirty="0" err="1"/>
            <a:t>Helô</a:t>
          </a:r>
          <a:r>
            <a:rPr lang="en-GB" sz="1400" b="0" kern="1200" dirty="0"/>
            <a:t> </a:t>
          </a:r>
          <a:r>
            <a:rPr lang="en-GB" sz="1400" b="0" kern="1200" dirty="0" err="1"/>
            <a:t>byd</a:t>
          </a:r>
          <a:r>
            <a:rPr lang="en-GB" sz="1400" b="0" kern="1200" dirty="0"/>
            <a:t>!</a:t>
          </a:r>
        </a:p>
      </dsp:txBody>
      <dsp:txXfrm>
        <a:off x="8927528" y="2094445"/>
        <a:ext cx="2550781" cy="255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9633A1-9C8D-7143-95B3-DD9D53CA0C1E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C48B09-EBD7-834C-A8FF-276102220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5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6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0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91" r:id="rId6"/>
    <p:sldLayoutId id="2147483686" r:id="rId7"/>
    <p:sldLayoutId id="2147483687" r:id="rId8"/>
    <p:sldLayoutId id="2147483688" r:id="rId9"/>
    <p:sldLayoutId id="2147483690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8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143E54-E247-6648-ABB1-9D6AC0B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08" y="1769067"/>
            <a:ext cx="5477318" cy="3173034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Nordique Inline" panose="020F0502020204030204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Cwis </a:t>
            </a:r>
            <a:r>
              <a:rPr lang="en-US" sz="6600" dirty="0" err="1">
                <a:solidFill>
                  <a:srgbClr val="FFFFFF"/>
                </a:solidFill>
                <a:latin typeface="Nordique Inline" panose="020F0502020204030204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Personaliaeth</a:t>
            </a:r>
            <a:r>
              <a:rPr lang="en-US" sz="6600" dirty="0">
                <a:solidFill>
                  <a:srgbClr val="FFFFFF"/>
                </a:solidFill>
                <a:latin typeface="Nordique Inline" panose="020F0502020204030204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Nordique Inline" panose="020F0502020204030204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Peirianneg</a:t>
            </a:r>
            <a:endParaRPr lang="en-US" sz="6600" dirty="0">
              <a:solidFill>
                <a:srgbClr val="FFFFFF"/>
              </a:solidFill>
              <a:latin typeface="Nordique Inline" panose="020F0502020204030204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0EBCC-E375-5E40-9A95-8C9EB4B7C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2685" y="251320"/>
            <a:ext cx="3832366" cy="126528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Nordique Inline" panose="00000500000000000000" pitchFamily="2" charset="0"/>
              </a:rPr>
              <a:t>EESW</a:t>
            </a:r>
          </a:p>
          <a:p>
            <a:pPr algn="l"/>
            <a:r>
              <a:rPr lang="en-US" sz="4800" dirty="0">
                <a:solidFill>
                  <a:srgbClr val="FFFFFF"/>
                </a:solidFill>
                <a:latin typeface="Nordique Inline" panose="00000500000000000000" pitchFamily="2" charset="0"/>
              </a:rPr>
              <a:t>STEM Cymru</a:t>
            </a:r>
          </a:p>
        </p:txBody>
      </p:sp>
      <p:grpSp>
        <p:nvGrpSpPr>
          <p:cNvPr id="48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6382FCC-294C-5EB1-A592-96A12DEBCA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853085" y="586125"/>
            <a:ext cx="7831598" cy="5397677"/>
          </a:xfrm>
          <a:prstGeom prst="rect">
            <a:avLst/>
          </a:prstGeom>
        </p:spPr>
      </p:pic>
      <p:pic>
        <p:nvPicPr>
          <p:cNvPr id="8" name="Picture 2" descr="Resources">
            <a:extLst>
              <a:ext uri="{FF2B5EF4-FFF2-40B4-BE49-F238E27FC236}">
                <a16:creationId xmlns:a16="http://schemas.microsoft.com/office/drawing/2014/main" id="{4CBEBCE7-50D9-013E-31F7-9004FA5B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279859"/>
            <a:ext cx="689081" cy="11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3"/>
    </mc:Choice>
    <mc:Fallback xmlns="">
      <p:transition spd="slow" advTm="222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4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3C3DD9-DA26-9841-841D-C03C893D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54" y="2237580"/>
            <a:ext cx="10190071" cy="31458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Gwnewch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yn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siŵr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eich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bod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wedi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nodi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eich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ateb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bob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cwestiwn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Ydych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chi'n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barod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ddarganfod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eich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math o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Bersonoliaeth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Peirianneg</a:t>
            </a:r>
            <a:r>
              <a:rPr lang="en-US" sz="5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118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1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32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E55114D-1B99-3B85-EC7A-9810919D729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5906" y="78864"/>
            <a:ext cx="2278717" cy="15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3"/>
    </mc:Choice>
    <mc:Fallback xmlns="">
      <p:transition spd="slow" advTm="2363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2F93-E6DD-0748-A3E8-CEB9ECFE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465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Beth </a:t>
            </a:r>
            <a:r>
              <a:rPr lang="en-US" dirty="0" err="1"/>
              <a:t>yw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Math o </a:t>
            </a:r>
            <a:r>
              <a:rPr lang="en-US" dirty="0" err="1"/>
              <a:t>Bersonoliaeth</a:t>
            </a:r>
            <a:r>
              <a:rPr lang="en-US" dirty="0"/>
              <a:t> </a:t>
            </a:r>
            <a:r>
              <a:rPr lang="en-US" dirty="0" err="1"/>
              <a:t>Peirianneg</a:t>
            </a:r>
            <a:r>
              <a:rPr lang="en-US" dirty="0"/>
              <a:t>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438A40-8CDB-0B41-AF0E-CFE0D3B13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777636"/>
              </p:ext>
            </p:extLst>
          </p:nvPr>
        </p:nvGraphicFramePr>
        <p:xfrm>
          <a:off x="314290" y="1378902"/>
          <a:ext cx="11563420" cy="511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0B0E740-8965-36E5-1495-95D4EE70B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44"/>
    </mc:Choice>
    <mc:Fallback xmlns="">
      <p:transition spd="slow" advTm="720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F21-CC57-5C41-A72B-A0D605ED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88" y="28590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Beth </a:t>
            </a:r>
            <a:r>
              <a:rPr lang="en-US" dirty="0" err="1"/>
              <a:t>yw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Math o </a:t>
            </a:r>
            <a:r>
              <a:rPr lang="en-US" dirty="0" err="1"/>
              <a:t>Bersonoliaeth</a:t>
            </a:r>
            <a:r>
              <a:rPr lang="en-US" dirty="0"/>
              <a:t> </a:t>
            </a:r>
            <a:r>
              <a:rPr lang="en-US" dirty="0" err="1"/>
              <a:t>Peirianneg</a:t>
            </a:r>
            <a:r>
              <a:rPr lang="en-US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367C41-B3C0-8C49-961A-AD8499DE6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7488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CE225BF-BC3E-1915-6DD2-79C200888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0"/>
    </mc:Choice>
    <mc:Fallback xmlns="">
      <p:transition spd="slow" advTm="5843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3701D6-C718-9949-8518-60578371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/>
              <a:t>Sut </a:t>
            </a:r>
            <a:r>
              <a:rPr lang="en-US" dirty="0" err="1"/>
              <a:t>mae’n</a:t>
            </a:r>
            <a:r>
              <a:rPr lang="en-US" dirty="0"/>
              <a:t> </a:t>
            </a:r>
            <a:r>
              <a:rPr lang="en-US" dirty="0" err="1"/>
              <a:t>gweithio</a:t>
            </a:r>
            <a:endParaRPr lang="en-US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40C61B-3C1A-4771-B560-0475CD843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840318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3858956-D39A-DE2F-C33A-B873A2997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0" y="111067"/>
            <a:ext cx="1939243" cy="13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6"/>
    </mc:Choice>
    <mc:Fallback xmlns="">
      <p:transition spd="slow" advTm="303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/>
              <a:t>C1</a:t>
            </a:r>
            <a:br>
              <a:rPr lang="en-US" dirty="0"/>
            </a:br>
            <a:r>
              <a:rPr lang="en-US" dirty="0"/>
              <a:t>Rydych </a:t>
            </a:r>
            <a:r>
              <a:rPr lang="en-US" dirty="0" err="1"/>
              <a:t>chi'n</a:t>
            </a:r>
            <a:r>
              <a:rPr lang="en-US" dirty="0"/>
              <a:t> </a:t>
            </a:r>
            <a:r>
              <a:rPr lang="en-US" dirty="0" err="1"/>
              <a:t>ceisio</a:t>
            </a:r>
            <a:r>
              <a:rPr lang="en-US" dirty="0"/>
              <a:t> </a:t>
            </a:r>
            <a:r>
              <a:rPr lang="en-US" dirty="0" err="1"/>
              <a:t>dysgu</a:t>
            </a:r>
            <a:r>
              <a:rPr lang="en-US" dirty="0"/>
              <a:t> </a:t>
            </a:r>
            <a:r>
              <a:rPr lang="en-US" dirty="0" err="1"/>
              <a:t>rhywbeth</a:t>
            </a:r>
            <a:r>
              <a:rPr lang="en-US" dirty="0"/>
              <a:t> </a:t>
            </a:r>
            <a:r>
              <a:rPr lang="en-US" dirty="0" err="1"/>
              <a:t>newydd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yr </a:t>
            </a:r>
            <a:r>
              <a:rPr lang="en-US" dirty="0" err="1"/>
              <a:t>ysgol</a:t>
            </a:r>
            <a:r>
              <a:rPr lang="en-US" dirty="0"/>
              <a:t>. Rydych </a:t>
            </a:r>
            <a:r>
              <a:rPr lang="en-US" dirty="0" err="1"/>
              <a:t>chi'n</a:t>
            </a:r>
            <a:r>
              <a:rPr lang="en-US" dirty="0"/>
              <a:t> </a:t>
            </a:r>
            <a:r>
              <a:rPr lang="en-US" dirty="0" err="1"/>
              <a:t>dysgu</a:t>
            </a:r>
            <a:r>
              <a:rPr lang="en-US" dirty="0"/>
              <a:t> </a:t>
            </a:r>
            <a:r>
              <a:rPr lang="en-US" dirty="0" err="1"/>
              <a:t>orau</a:t>
            </a:r>
            <a:r>
              <a:rPr lang="en-US" dirty="0"/>
              <a:t> </a:t>
            </a:r>
            <a:r>
              <a:rPr lang="en-US" dirty="0" err="1"/>
              <a:t>trwy</a:t>
            </a:r>
            <a:r>
              <a:rPr lang="en-US" dirty="0"/>
              <a:t>...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037241"/>
              </p:ext>
            </p:extLst>
          </p:nvPr>
        </p:nvGraphicFramePr>
        <p:xfrm>
          <a:off x="5408988" y="341165"/>
          <a:ext cx="6173409" cy="58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802A5C1-C84E-2728-E144-42B78CC0A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7"/>
    </mc:Choice>
    <mc:Fallback xmlns="">
      <p:transition spd="slow" advTm="357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B4E373-3FCA-2B41-B185-51E4A171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/>
              <a:t>C2</a:t>
            </a:r>
            <a:br>
              <a:rPr lang="en-US" dirty="0"/>
            </a:br>
            <a:r>
              <a:rPr lang="nn-NO" dirty="0"/>
              <a:t>Y ffordd orau i fy nisgrifio i yw…</a:t>
            </a:r>
            <a:endParaRPr lang="en-US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4090E4-E17F-44B8-99DC-18A11D10E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072857"/>
              </p:ext>
            </p:extLst>
          </p:nvPr>
        </p:nvGraphicFramePr>
        <p:xfrm>
          <a:off x="5402101" y="164536"/>
          <a:ext cx="6173409" cy="650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695E0A2-173A-1664-5C44-A16784D24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34"/>
    </mc:Choice>
    <mc:Fallback xmlns="">
      <p:transition spd="slow" advTm="304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US" dirty="0"/>
              <a:t>C3</a:t>
            </a:r>
            <a:br>
              <a:rPr lang="en-US" dirty="0"/>
            </a:br>
            <a:r>
              <a:rPr lang="en-US" dirty="0"/>
              <a:t>Rydych </a:t>
            </a:r>
            <a:r>
              <a:rPr lang="en-US" dirty="0" err="1"/>
              <a:t>chi'n</a:t>
            </a:r>
            <a:r>
              <a:rPr lang="en-US" dirty="0"/>
              <a:t> </a:t>
            </a:r>
            <a:r>
              <a:rPr lang="en-US" dirty="0" err="1"/>
              <a:t>ceisio</a:t>
            </a:r>
            <a:r>
              <a:rPr lang="en-US" dirty="0"/>
              <a:t> </a:t>
            </a:r>
            <a:r>
              <a:rPr lang="en-US" dirty="0" err="1"/>
              <a:t>dysgu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</a:t>
            </a:r>
            <a:r>
              <a:rPr lang="en-US" dirty="0" err="1"/>
              <a:t>ffrindiau</a:t>
            </a:r>
            <a:r>
              <a:rPr lang="en-US" dirty="0"/>
              <a:t> </a:t>
            </a:r>
            <a:r>
              <a:rPr lang="en-US" dirty="0" err="1"/>
              <a:t>sut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chwarae</a:t>
            </a:r>
            <a:r>
              <a:rPr lang="en-US" dirty="0"/>
              <a:t> </a:t>
            </a:r>
            <a:r>
              <a:rPr lang="en-US" dirty="0" err="1"/>
              <a:t>gêm</a:t>
            </a:r>
            <a:r>
              <a:rPr lang="en-US" dirty="0"/>
              <a:t> </a:t>
            </a:r>
            <a:r>
              <a:rPr lang="en-US" dirty="0" err="1"/>
              <a:t>fwrdd</a:t>
            </a:r>
            <a:r>
              <a:rPr lang="en-US" dirty="0"/>
              <a:t>.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chi'n</a:t>
            </a:r>
            <a:r>
              <a:rPr lang="en-US" dirty="0"/>
              <a:t>:</a:t>
            </a:r>
            <a:endParaRPr lang="en-GB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837909"/>
              </p:ext>
            </p:extLst>
          </p:nvPr>
        </p:nvGraphicFramePr>
        <p:xfrm>
          <a:off x="5408988" y="-14461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C9124F7-3A7A-FAB8-A3AA-15AFB3799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18"/>
    </mc:Choice>
    <mc:Fallback xmlns="">
      <p:transition spd="slow" advTm="344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GB" dirty="0"/>
              <a:t>C4</a:t>
            </a:r>
            <a:br>
              <a:rPr lang="en-GB" dirty="0"/>
            </a:b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grŵp</a:t>
            </a:r>
            <a:r>
              <a:rPr lang="en-GB" dirty="0"/>
              <a:t>, </a:t>
            </a:r>
            <a:r>
              <a:rPr lang="en-GB" dirty="0" err="1"/>
              <a:t>fy</a:t>
            </a:r>
            <a:r>
              <a:rPr lang="en-GB" dirty="0"/>
              <a:t> </a:t>
            </a:r>
            <a:r>
              <a:rPr lang="en-GB" dirty="0" err="1"/>
              <a:t>rôl</a:t>
            </a:r>
            <a:r>
              <a:rPr lang="en-GB" dirty="0"/>
              <a:t> </a:t>
            </a:r>
            <a:r>
              <a:rPr lang="en-GB" dirty="0" err="1"/>
              <a:t>fyddai</a:t>
            </a:r>
            <a:r>
              <a:rPr lang="en-GB" dirty="0"/>
              <a:t>…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173011"/>
              </p:ext>
            </p:extLst>
          </p:nvPr>
        </p:nvGraphicFramePr>
        <p:xfrm>
          <a:off x="5408988" y="-14461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17DC5D-FA8F-F76D-85E0-E59884BDE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53"/>
    </mc:Choice>
    <mc:Fallback xmlns="">
      <p:transition spd="slow" advTm="387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GB" dirty="0"/>
              <a:t>C5</a:t>
            </a:r>
            <a:br>
              <a:rPr lang="en-GB" dirty="0"/>
            </a:br>
            <a:r>
              <a:rPr lang="cy-GB" dirty="0"/>
              <a:t>Pan fydda i'n hŷn, byddwn i wrth fy modd yn…</a:t>
            </a:r>
            <a:endParaRPr lang="en-GB" dirty="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543404"/>
              </p:ext>
            </p:extLst>
          </p:nvPr>
        </p:nvGraphicFramePr>
        <p:xfrm>
          <a:off x="5376932" y="148536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DE1727-0ECD-A0F8-A6B9-F95D89CE0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33"/>
    </mc:Choice>
    <mc:Fallback xmlns="">
      <p:transition spd="slow" advTm="276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16" y="489987"/>
            <a:ext cx="3980254" cy="5577934"/>
          </a:xfrm>
        </p:spPr>
        <p:txBody>
          <a:bodyPr>
            <a:normAutofit/>
          </a:bodyPr>
          <a:lstStyle/>
          <a:p>
            <a:r>
              <a:rPr lang="en-GB" dirty="0"/>
              <a:t>C6</a:t>
            </a:r>
            <a:br>
              <a:rPr lang="en-GB" dirty="0"/>
            </a:br>
            <a:r>
              <a:rPr lang="en-GB" dirty="0"/>
              <a:t>Pe bawn </a:t>
            </a:r>
            <a:r>
              <a:rPr lang="en-GB" dirty="0" err="1"/>
              <a:t>i'n</a:t>
            </a:r>
            <a:r>
              <a:rPr lang="en-GB" dirty="0"/>
              <a:t> </a:t>
            </a:r>
            <a:r>
              <a:rPr lang="en-GB" dirty="0" err="1"/>
              <a:t>anifail</a:t>
            </a:r>
            <a:r>
              <a:rPr lang="en-GB" dirty="0"/>
              <a:t>, </a:t>
            </a:r>
            <a:r>
              <a:rPr lang="en-GB" dirty="0" err="1"/>
              <a:t>byddwn</a:t>
            </a:r>
            <a:r>
              <a:rPr lang="en-GB" dirty="0"/>
              <a:t> </a:t>
            </a:r>
            <a:r>
              <a:rPr lang="en-GB" dirty="0" err="1"/>
              <a:t>i'n</a:t>
            </a:r>
            <a:r>
              <a:rPr lang="en-GB" dirty="0"/>
              <a:t>…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378831"/>
              </p:ext>
            </p:extLst>
          </p:nvPr>
        </p:nvGraphicFramePr>
        <p:xfrm>
          <a:off x="5408988" y="-14461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DE9DD8-6CC7-B06B-EAA6-158FC4B16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2"/>
    </mc:Choice>
    <mc:Fallback xmlns="">
      <p:transition spd="slow" advTm="1862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73EC8D8-C118-4A24-B3A2-F22636F20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A839E4-FE02-4C32-B9F7-07884043E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10340A-FCF2-4B86-A53A-4AC07E6C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85F37B-D9B1-4701-B54A-A91E836FA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C5295-7462-4E42-B19A-682465F9F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2C31CF-3625-4E9F-99FC-C7AA5BBA8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EDCF2F-2C4B-4D4B-964F-F640BCDCE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1B0354D-2FFC-40F9-91E5-A83DDD770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F4CED2-0CA8-4824-93F0-00BE4C7D1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8DA8C-3FB8-A940-A65A-31F4CC801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3980254" cy="5577934"/>
          </a:xfrm>
        </p:spPr>
        <p:txBody>
          <a:bodyPr>
            <a:normAutofit/>
          </a:bodyPr>
          <a:lstStyle/>
          <a:p>
            <a:r>
              <a:rPr lang="en-GB" dirty="0"/>
              <a:t>C7</a:t>
            </a:r>
            <a:br>
              <a:rPr lang="en-GB" dirty="0"/>
            </a:br>
            <a:r>
              <a:rPr lang="en-GB" dirty="0" err="1"/>
              <a:t>Petawn</a:t>
            </a:r>
            <a:r>
              <a:rPr lang="en-GB" dirty="0"/>
              <a:t> </a:t>
            </a:r>
            <a:r>
              <a:rPr lang="en-GB" dirty="0" err="1"/>
              <a:t>i'n</a:t>
            </a:r>
            <a:r>
              <a:rPr lang="en-GB" dirty="0"/>
              <a:t> </a:t>
            </a:r>
            <a:r>
              <a:rPr lang="en-GB" dirty="0" err="1"/>
              <a:t>ennill</a:t>
            </a:r>
            <a:r>
              <a:rPr lang="en-GB" dirty="0"/>
              <a:t> y </a:t>
            </a:r>
            <a:r>
              <a:rPr lang="en-GB" dirty="0" err="1"/>
              <a:t>loteri</a:t>
            </a:r>
            <a:r>
              <a:rPr lang="en-GB" dirty="0"/>
              <a:t>, </a:t>
            </a:r>
            <a:r>
              <a:rPr lang="en-GB" dirty="0" err="1"/>
              <a:t>dyma'r</a:t>
            </a:r>
            <a:r>
              <a:rPr lang="en-GB" dirty="0"/>
              <a:t> </a:t>
            </a:r>
            <a:r>
              <a:rPr lang="en-GB" dirty="0" err="1"/>
              <a:t>peth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 y </a:t>
            </a:r>
            <a:r>
              <a:rPr lang="en-GB" dirty="0" err="1"/>
              <a:t>byddwn</a:t>
            </a:r>
            <a:r>
              <a:rPr lang="en-GB" dirty="0"/>
              <a:t> </a:t>
            </a:r>
            <a:r>
              <a:rPr lang="en-GB" dirty="0" err="1"/>
              <a:t>i'n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brynu</a:t>
            </a:r>
            <a:r>
              <a:rPr lang="en-GB" dirty="0"/>
              <a:t>: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3BA0B410-FA41-4CD6-A923-146E029BB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2448B270-CA89-4A7C-8CFC-8237ED03A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D2ED6FF-1F6E-4BF0-BFFF-5CB8D36F1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F2CCA35-C35D-416B-A083-A167138A5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FAEE04-D524-4356-8CFE-091D44ED1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641E2E-FB37-449C-96DA-945907C75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83CE73A-E65A-44EA-9C23-C6F2137AF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1745A30-6979-4D1D-A629-E7C0C6A53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0C366B-087F-442D-AC20-1319F97A9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2F7A6B-9CB6-4AC5-B906-664FC95A1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3D0128AF-BD6F-483A-8FFC-D0FB0B59B0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518456"/>
              </p:ext>
            </p:extLst>
          </p:nvPr>
        </p:nvGraphicFramePr>
        <p:xfrm>
          <a:off x="5404493" y="228526"/>
          <a:ext cx="6173409" cy="6530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3C7965D-3CD9-802C-74B2-3A1321D81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1" y="111067"/>
            <a:ext cx="1215324" cy="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61"/>
    </mc:Choice>
    <mc:Fallback xmlns="">
      <p:transition spd="slow" advTm="29061"/>
    </mc:Fallback>
  </mc:AlternateContent>
</p:sld>
</file>

<file path=ppt/theme/theme1.xml><?xml version="1.0" encoding="utf-8"?>
<a:theme xmlns:a="http://schemas.openxmlformats.org/drawingml/2006/main" name="ExploreVTI">
  <a:themeElements>
    <a:clrScheme name="AnalogousFromRegularSeedRightStep">
      <a:dk1>
        <a:srgbClr val="000000"/>
      </a:dk1>
      <a:lt1>
        <a:srgbClr val="FFFFFF"/>
      </a:lt1>
      <a:dk2>
        <a:srgbClr val="393620"/>
      </a:dk2>
      <a:lt2>
        <a:srgbClr val="E2E5E8"/>
      </a:lt2>
      <a:accent1>
        <a:srgbClr val="E78229"/>
      </a:accent1>
      <a:accent2>
        <a:srgbClr val="B4A114"/>
      </a:accent2>
      <a:accent3>
        <a:srgbClr val="83AF1F"/>
      </a:accent3>
      <a:accent4>
        <a:srgbClr val="42B814"/>
      </a:accent4>
      <a:accent5>
        <a:srgbClr val="21BB36"/>
      </a:accent5>
      <a:accent6>
        <a:srgbClr val="14B96F"/>
      </a:accent6>
      <a:hlink>
        <a:srgbClr val="3F83BF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96F7266366245A262C95174820348" ma:contentTypeVersion="16" ma:contentTypeDescription="Create a new document." ma:contentTypeScope="" ma:versionID="0dcad4bc89ebd056f3625d1ce84f448a">
  <xsd:schema xmlns:xsd="http://www.w3.org/2001/XMLSchema" xmlns:xs="http://www.w3.org/2001/XMLSchema" xmlns:p="http://schemas.microsoft.com/office/2006/metadata/properties" xmlns:ns2="78365ea1-1c07-4b2e-b3fc-c85cac23542e" xmlns:ns3="3187a98f-1c5a-4572-b201-ba6b6ea32868" targetNamespace="http://schemas.microsoft.com/office/2006/metadata/properties" ma:root="true" ma:fieldsID="f6b49cdf87b50e3f67b76f0300cd3619" ns2:_="" ns3:_="">
    <xsd:import namespace="78365ea1-1c07-4b2e-b3fc-c85cac23542e"/>
    <xsd:import namespace="3187a98f-1c5a-4572-b201-ba6b6ea328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65ea1-1c07-4b2e-b3fc-c85cac2354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b954fb-49d9-4fc9-9b82-439eb38e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7a98f-1c5a-4572-b201-ba6b6ea328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fd6365-a781-4227-986d-59d854e68737}" ma:internalName="TaxCatchAll" ma:showField="CatchAllData" ma:web="3187a98f-1c5a-4572-b201-ba6b6ea328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365ea1-1c07-4b2e-b3fc-c85cac23542e">
      <Terms xmlns="http://schemas.microsoft.com/office/infopath/2007/PartnerControls"/>
    </lcf76f155ced4ddcb4097134ff3c332f>
    <TaxCatchAll xmlns="3187a98f-1c5a-4572-b201-ba6b6ea328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A77F70-35B9-47B1-A5F2-C7AC59920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65ea1-1c07-4b2e-b3fc-c85cac23542e"/>
    <ds:schemaRef ds:uri="3187a98f-1c5a-4572-b201-ba6b6ea328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7171BE-3395-4748-ABD4-AA8E973EB09D}">
  <ds:schemaRefs>
    <ds:schemaRef ds:uri="3187a98f-1c5a-4572-b201-ba6b6ea32868"/>
    <ds:schemaRef ds:uri="78365ea1-1c07-4b2e-b3fc-c85cac2354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7B7196-D097-4968-B810-5516B5594D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834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Nordique Inline</vt:lpstr>
      <vt:lpstr>Posterama</vt:lpstr>
      <vt:lpstr>Segoe UI Semilight</vt:lpstr>
      <vt:lpstr>ExploreVTI</vt:lpstr>
      <vt:lpstr>Cwis Personaliaeth Peirianneg</vt:lpstr>
      <vt:lpstr>Sut mae’n gweithio</vt:lpstr>
      <vt:lpstr>C1 Rydych chi'n ceisio dysgu rhywbeth newydd yn yr ysgol. Rydych chi'n dysgu orau trwy...</vt:lpstr>
      <vt:lpstr>C2 Y ffordd orau i fy nisgrifio i yw…</vt:lpstr>
      <vt:lpstr>C3 Rydych chi'n ceisio dysgu eich ffrindiau sut i chwarae gêm fwrdd. Ydych chi'n:</vt:lpstr>
      <vt:lpstr>C4 Mewn prosiect grŵp, fy rôl fyddai…</vt:lpstr>
      <vt:lpstr>C5 Pan fydda i'n hŷn, byddwn i wrth fy modd yn…</vt:lpstr>
      <vt:lpstr>C6 Pe bawn i'n anifail, byddwn i'n…</vt:lpstr>
      <vt:lpstr>C7 Petawn i'n ennill y loteri, dyma'r peth cyntaf y byddwn i'n ei brynu:</vt:lpstr>
      <vt:lpstr>Gwnewch yn siŵr eich bod wedi nodi eich ateb i bob cwestiwn!  Ydych chi'n barod i ddarganfod eich math o Bersonoliaeth Peirianneg?</vt:lpstr>
      <vt:lpstr>Beth yw eich Math o Bersonoliaeth Peirianneg?</vt:lpstr>
      <vt:lpstr>Beth yw eich Math o Bersonoliaeth Peirianneg?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Personality Quiz</dc:title>
  <dc:creator>Lorna Murray</dc:creator>
  <cp:lastModifiedBy>Elizabeth Ng</cp:lastModifiedBy>
  <cp:revision>5</cp:revision>
  <cp:lastPrinted>2021-11-05T13:47:00Z</cp:lastPrinted>
  <dcterms:created xsi:type="dcterms:W3CDTF">2021-02-09T11:41:21Z</dcterms:created>
  <dcterms:modified xsi:type="dcterms:W3CDTF">2026-05-06T14:53:44Z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0x01010002896F7266366245A262C95174820348</vt:lpwstr>
  </property>
</Properties>
</file>