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4"/>
  </p:sldMasterIdLst>
  <p:notesMasterIdLst>
    <p:notesMasterId r:id="rId17"/>
  </p:notesMasterIdLst>
  <p:sldIdLst>
    <p:sldId id="256" r:id="rId5"/>
    <p:sldId id="257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58" r:id="rId15"/>
    <p:sldId id="259" r:id="rId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97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svg"/><Relationship Id="rId1" Type="http://schemas.openxmlformats.org/officeDocument/2006/relationships/image" Target="../media/image3.svg"/><Relationship Id="rId4" Type="http://schemas.openxmlformats.org/officeDocument/2006/relationships/image" Target="../media/image6.svg"/></Relationships>
</file>

<file path=ppt/diagrams/_rels/data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svg"/><Relationship Id="rId1" Type="http://schemas.openxmlformats.org/officeDocument/2006/relationships/image" Target="../media/image3.svg"/><Relationship Id="rId4" Type="http://schemas.openxmlformats.org/officeDocument/2006/relationships/image" Target="../media/image6.svg"/></Relationships>
</file>

<file path=ppt/diagrams/_rels/drawing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pn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3180B7-FD2C-4406-BA10-D1F03E3E2A1B}" type="doc">
      <dgm:prSet loTypeId="urn:microsoft.com/office/officeart/2018/2/layout/IconVerticalSolidList" loCatId="icon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E393561-2136-4FCD-8F39-0240BB0B9F3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Each question has five answers, A to E</a:t>
          </a:r>
        </a:p>
      </dgm:t>
    </dgm:pt>
    <dgm:pt modelId="{2969CD0F-F9E3-490F-B60A-14291EADC92C}" type="parTrans" cxnId="{D79E2460-D084-415C-B0E2-15115AE5C800}">
      <dgm:prSet/>
      <dgm:spPr/>
      <dgm:t>
        <a:bodyPr/>
        <a:lstStyle/>
        <a:p>
          <a:endParaRPr lang="en-US"/>
        </a:p>
      </dgm:t>
    </dgm:pt>
    <dgm:pt modelId="{890FC7AD-9EF3-4EAE-BB3E-227C9E9EA415}" type="sibTrans" cxnId="{D79E2460-D084-415C-B0E2-15115AE5C800}">
      <dgm:prSet/>
      <dgm:spPr/>
      <dgm:t>
        <a:bodyPr/>
        <a:lstStyle/>
        <a:p>
          <a:endParaRPr lang="en-US"/>
        </a:p>
      </dgm:t>
    </dgm:pt>
    <dgm:pt modelId="{346204EE-8E75-4098-94C4-F7D4742307E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Note down the letter of your answer to each question</a:t>
          </a:r>
        </a:p>
      </dgm:t>
    </dgm:pt>
    <dgm:pt modelId="{EB989137-DCD4-493B-AEC0-8BDFCEEBD7AB}" type="parTrans" cxnId="{ADA3DF79-CE6B-4853-A153-E774D9480F49}">
      <dgm:prSet/>
      <dgm:spPr/>
      <dgm:t>
        <a:bodyPr/>
        <a:lstStyle/>
        <a:p>
          <a:endParaRPr lang="en-US"/>
        </a:p>
      </dgm:t>
    </dgm:pt>
    <dgm:pt modelId="{5F251BDB-9871-4115-82C2-99A408DB216E}" type="sibTrans" cxnId="{ADA3DF79-CE6B-4853-A153-E774D9480F49}">
      <dgm:prSet/>
      <dgm:spPr/>
      <dgm:t>
        <a:bodyPr/>
        <a:lstStyle/>
        <a:p>
          <a:endParaRPr lang="en-US"/>
        </a:p>
      </dgm:t>
    </dgm:pt>
    <dgm:pt modelId="{3DCC130E-1947-42E7-8EF3-FD75C15B61E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Count how many of each letter you have answered and work out which letter you have the most of</a:t>
          </a:r>
        </a:p>
      </dgm:t>
    </dgm:pt>
    <dgm:pt modelId="{59587CA5-946E-4CD3-9BB5-68C8B2B0136D}" type="parTrans" cxnId="{624D2BAE-0113-47BA-B705-43D5C976A3D6}">
      <dgm:prSet/>
      <dgm:spPr/>
      <dgm:t>
        <a:bodyPr/>
        <a:lstStyle/>
        <a:p>
          <a:endParaRPr lang="en-US"/>
        </a:p>
      </dgm:t>
    </dgm:pt>
    <dgm:pt modelId="{7108E287-5A4E-4A37-AA8E-EF5B042D9E81}" type="sibTrans" cxnId="{624D2BAE-0113-47BA-B705-43D5C976A3D6}">
      <dgm:prSet/>
      <dgm:spPr/>
      <dgm:t>
        <a:bodyPr/>
        <a:lstStyle/>
        <a:p>
          <a:endParaRPr lang="en-US"/>
        </a:p>
      </dgm:t>
    </dgm:pt>
    <dgm:pt modelId="{E511C29C-8696-4ECC-92AB-95FFBC3FB15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Find out your Engineering Personality Type!</a:t>
          </a:r>
        </a:p>
      </dgm:t>
    </dgm:pt>
    <dgm:pt modelId="{2C8F29D9-25F1-48BC-BFA3-37283325BD6D}" type="parTrans" cxnId="{62124635-E439-4772-8E95-520FBC963BB1}">
      <dgm:prSet/>
      <dgm:spPr/>
      <dgm:t>
        <a:bodyPr/>
        <a:lstStyle/>
        <a:p>
          <a:endParaRPr lang="en-US"/>
        </a:p>
      </dgm:t>
    </dgm:pt>
    <dgm:pt modelId="{0115F1E8-EF0A-456D-A6EA-15188FFBA3F5}" type="sibTrans" cxnId="{62124635-E439-4772-8E95-520FBC963BB1}">
      <dgm:prSet/>
      <dgm:spPr/>
      <dgm:t>
        <a:bodyPr/>
        <a:lstStyle/>
        <a:p>
          <a:endParaRPr lang="en-US"/>
        </a:p>
      </dgm:t>
    </dgm:pt>
    <dgm:pt modelId="{C3F3698B-8A21-48C8-9535-E5ADEFFC0C5B}" type="pres">
      <dgm:prSet presAssocID="{BE3180B7-FD2C-4406-BA10-D1F03E3E2A1B}" presName="root" presStyleCnt="0">
        <dgm:presLayoutVars>
          <dgm:dir/>
          <dgm:resizeHandles val="exact"/>
        </dgm:presLayoutVars>
      </dgm:prSet>
      <dgm:spPr/>
    </dgm:pt>
    <dgm:pt modelId="{35AA48B0-1099-4D9F-95C1-3B814D168509}" type="pres">
      <dgm:prSet presAssocID="{7E393561-2136-4FCD-8F39-0240BB0B9F31}" presName="compNode" presStyleCnt="0"/>
      <dgm:spPr/>
    </dgm:pt>
    <dgm:pt modelId="{5E5F8DA6-5602-466F-954F-D9F04AB6F6C9}" type="pres">
      <dgm:prSet presAssocID="{7E393561-2136-4FCD-8F39-0240BB0B9F31}" presName="bgRect" presStyleLbl="bgShp" presStyleIdx="0" presStyleCnt="4"/>
      <dgm:spPr/>
    </dgm:pt>
    <dgm:pt modelId="{19721498-6039-4823-B611-40D7FD958E32}" type="pres">
      <dgm:prSet presAssocID="{7E393561-2136-4FCD-8F39-0240BB0B9F31}" presName="iconRect" presStyleLbl="node1" presStyleIdx="0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2A34D6D2-D5D2-48D5-B50D-66BE822E73D8}" type="pres">
      <dgm:prSet presAssocID="{7E393561-2136-4FCD-8F39-0240BB0B9F31}" presName="spaceRect" presStyleCnt="0"/>
      <dgm:spPr/>
    </dgm:pt>
    <dgm:pt modelId="{D33F1271-2327-40A8-BBB2-A3B2E76D917D}" type="pres">
      <dgm:prSet presAssocID="{7E393561-2136-4FCD-8F39-0240BB0B9F31}" presName="parTx" presStyleLbl="revTx" presStyleIdx="0" presStyleCnt="4">
        <dgm:presLayoutVars>
          <dgm:chMax val="0"/>
          <dgm:chPref val="0"/>
        </dgm:presLayoutVars>
      </dgm:prSet>
      <dgm:spPr/>
    </dgm:pt>
    <dgm:pt modelId="{59604172-F7DB-411D-A9D7-D6465D8E4046}" type="pres">
      <dgm:prSet presAssocID="{890FC7AD-9EF3-4EAE-BB3E-227C9E9EA415}" presName="sibTrans" presStyleCnt="0"/>
      <dgm:spPr/>
    </dgm:pt>
    <dgm:pt modelId="{FDFB4A72-E01A-422E-863F-5FD48990F7F0}" type="pres">
      <dgm:prSet presAssocID="{346204EE-8E75-4098-94C4-F7D4742307ED}" presName="compNode" presStyleCnt="0"/>
      <dgm:spPr/>
    </dgm:pt>
    <dgm:pt modelId="{ED3FF352-3383-4CA5-B3C7-AE1B951C14FD}" type="pres">
      <dgm:prSet presAssocID="{346204EE-8E75-4098-94C4-F7D4742307ED}" presName="bgRect" presStyleLbl="bgShp" presStyleIdx="1" presStyleCnt="4"/>
      <dgm:spPr/>
    </dgm:pt>
    <dgm:pt modelId="{231AD5E2-BFD7-44A9-9E94-29286FCF050C}" type="pres">
      <dgm:prSet presAssocID="{346204EE-8E75-4098-94C4-F7D4742307ED}" presName="iconRect" presStyleLbl="node1" presStyleIdx="1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BBA6A5AC-AC82-49B8-90E6-4EC91AD4A609}" type="pres">
      <dgm:prSet presAssocID="{346204EE-8E75-4098-94C4-F7D4742307ED}" presName="spaceRect" presStyleCnt="0"/>
      <dgm:spPr/>
    </dgm:pt>
    <dgm:pt modelId="{F1F44779-6516-430F-9448-B857B5C8CDF5}" type="pres">
      <dgm:prSet presAssocID="{346204EE-8E75-4098-94C4-F7D4742307ED}" presName="parTx" presStyleLbl="revTx" presStyleIdx="1" presStyleCnt="4">
        <dgm:presLayoutVars>
          <dgm:chMax val="0"/>
          <dgm:chPref val="0"/>
        </dgm:presLayoutVars>
      </dgm:prSet>
      <dgm:spPr/>
    </dgm:pt>
    <dgm:pt modelId="{170CFA4B-0A97-4DDC-BBCD-E40954A027B7}" type="pres">
      <dgm:prSet presAssocID="{5F251BDB-9871-4115-82C2-99A408DB216E}" presName="sibTrans" presStyleCnt="0"/>
      <dgm:spPr/>
    </dgm:pt>
    <dgm:pt modelId="{5316A040-3CD1-4267-AE5E-8DB64F4CB4ED}" type="pres">
      <dgm:prSet presAssocID="{3DCC130E-1947-42E7-8EF3-FD75C15B61EA}" presName="compNode" presStyleCnt="0"/>
      <dgm:spPr/>
    </dgm:pt>
    <dgm:pt modelId="{76043D59-FE1D-46E9-9263-4A3508D1C473}" type="pres">
      <dgm:prSet presAssocID="{3DCC130E-1947-42E7-8EF3-FD75C15B61EA}" presName="bgRect" presStyleLbl="bgShp" presStyleIdx="2" presStyleCnt="4"/>
      <dgm:spPr/>
    </dgm:pt>
    <dgm:pt modelId="{1E9195AC-3E2D-4846-A8C9-2D250384A2BC}" type="pres">
      <dgm:prSet presAssocID="{3DCC130E-1947-42E7-8EF3-FD75C15B61EA}" presName="iconRect" presStyleLbl="node1" presStyleIdx="2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ally with solid fill"/>
        </a:ext>
      </dgm:extLst>
    </dgm:pt>
    <dgm:pt modelId="{F9A77EED-1A5D-4810-9AC9-C4B72FDF9A4E}" type="pres">
      <dgm:prSet presAssocID="{3DCC130E-1947-42E7-8EF3-FD75C15B61EA}" presName="spaceRect" presStyleCnt="0"/>
      <dgm:spPr/>
    </dgm:pt>
    <dgm:pt modelId="{2DFA0812-EB5C-4A8F-91E1-60968B9CE90C}" type="pres">
      <dgm:prSet presAssocID="{3DCC130E-1947-42E7-8EF3-FD75C15B61EA}" presName="parTx" presStyleLbl="revTx" presStyleIdx="2" presStyleCnt="4">
        <dgm:presLayoutVars>
          <dgm:chMax val="0"/>
          <dgm:chPref val="0"/>
        </dgm:presLayoutVars>
      </dgm:prSet>
      <dgm:spPr/>
    </dgm:pt>
    <dgm:pt modelId="{C0F96DD7-20D3-4597-AFC6-D008BD247155}" type="pres">
      <dgm:prSet presAssocID="{7108E287-5A4E-4A37-AA8E-EF5B042D9E81}" presName="sibTrans" presStyleCnt="0"/>
      <dgm:spPr/>
    </dgm:pt>
    <dgm:pt modelId="{06C23F4D-CA6A-4923-A22F-F2B2C738E6C0}" type="pres">
      <dgm:prSet presAssocID="{E511C29C-8696-4ECC-92AB-95FFBC3FB154}" presName="compNode" presStyleCnt="0"/>
      <dgm:spPr/>
    </dgm:pt>
    <dgm:pt modelId="{01F3AEFA-CE0B-4F4B-80F2-68E2E7669B3E}" type="pres">
      <dgm:prSet presAssocID="{E511C29C-8696-4ECC-92AB-95FFBC3FB154}" presName="bgRect" presStyleLbl="bgShp" presStyleIdx="3" presStyleCnt="4"/>
      <dgm:spPr/>
    </dgm:pt>
    <dgm:pt modelId="{DB2621C4-3B7C-452A-A9F5-A4595C76187C}" type="pres">
      <dgm:prSet presAssocID="{E511C29C-8696-4ECC-92AB-95FFBC3FB154}" presName="iconRect" presStyleLbl="node1" presStyleIdx="3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 with solid fill"/>
        </a:ext>
      </dgm:extLst>
    </dgm:pt>
    <dgm:pt modelId="{F6CA8909-EF1F-4929-AD20-DC04A151E4A5}" type="pres">
      <dgm:prSet presAssocID="{E511C29C-8696-4ECC-92AB-95FFBC3FB154}" presName="spaceRect" presStyleCnt="0"/>
      <dgm:spPr/>
    </dgm:pt>
    <dgm:pt modelId="{81C7AB6A-4483-49E6-9054-F4AF7EAEA027}" type="pres">
      <dgm:prSet presAssocID="{E511C29C-8696-4ECC-92AB-95FFBC3FB154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7C20EC1E-FE31-4EAF-AD3B-17BD54B42928}" type="presOf" srcId="{346204EE-8E75-4098-94C4-F7D4742307ED}" destId="{F1F44779-6516-430F-9448-B857B5C8CDF5}" srcOrd="0" destOrd="0" presId="urn:microsoft.com/office/officeart/2018/2/layout/IconVerticalSolidList"/>
    <dgm:cxn modelId="{62124635-E439-4772-8E95-520FBC963BB1}" srcId="{BE3180B7-FD2C-4406-BA10-D1F03E3E2A1B}" destId="{E511C29C-8696-4ECC-92AB-95FFBC3FB154}" srcOrd="3" destOrd="0" parTransId="{2C8F29D9-25F1-48BC-BFA3-37283325BD6D}" sibTransId="{0115F1E8-EF0A-456D-A6EA-15188FFBA3F5}"/>
    <dgm:cxn modelId="{F618FD5C-0C40-4352-A33B-B320D99B2551}" type="presOf" srcId="{3DCC130E-1947-42E7-8EF3-FD75C15B61EA}" destId="{2DFA0812-EB5C-4A8F-91E1-60968B9CE90C}" srcOrd="0" destOrd="0" presId="urn:microsoft.com/office/officeart/2018/2/layout/IconVerticalSolidList"/>
    <dgm:cxn modelId="{D79E2460-D084-415C-B0E2-15115AE5C800}" srcId="{BE3180B7-FD2C-4406-BA10-D1F03E3E2A1B}" destId="{7E393561-2136-4FCD-8F39-0240BB0B9F31}" srcOrd="0" destOrd="0" parTransId="{2969CD0F-F9E3-490F-B60A-14291EADC92C}" sibTransId="{890FC7AD-9EF3-4EAE-BB3E-227C9E9EA415}"/>
    <dgm:cxn modelId="{DB549568-EB82-46B7-9128-199B5A527250}" type="presOf" srcId="{E511C29C-8696-4ECC-92AB-95FFBC3FB154}" destId="{81C7AB6A-4483-49E6-9054-F4AF7EAEA027}" srcOrd="0" destOrd="0" presId="urn:microsoft.com/office/officeart/2018/2/layout/IconVerticalSolidList"/>
    <dgm:cxn modelId="{B5044874-B9AF-4403-B5FA-A2FB97051D5B}" type="presOf" srcId="{BE3180B7-FD2C-4406-BA10-D1F03E3E2A1B}" destId="{C3F3698B-8A21-48C8-9535-E5ADEFFC0C5B}" srcOrd="0" destOrd="0" presId="urn:microsoft.com/office/officeart/2018/2/layout/IconVerticalSolidList"/>
    <dgm:cxn modelId="{ADA3DF79-CE6B-4853-A153-E774D9480F49}" srcId="{BE3180B7-FD2C-4406-BA10-D1F03E3E2A1B}" destId="{346204EE-8E75-4098-94C4-F7D4742307ED}" srcOrd="1" destOrd="0" parTransId="{EB989137-DCD4-493B-AEC0-8BDFCEEBD7AB}" sibTransId="{5F251BDB-9871-4115-82C2-99A408DB216E}"/>
    <dgm:cxn modelId="{EC5FC984-966A-41B3-BD4F-F9CD729E0210}" type="presOf" srcId="{7E393561-2136-4FCD-8F39-0240BB0B9F31}" destId="{D33F1271-2327-40A8-BBB2-A3B2E76D917D}" srcOrd="0" destOrd="0" presId="urn:microsoft.com/office/officeart/2018/2/layout/IconVerticalSolidList"/>
    <dgm:cxn modelId="{624D2BAE-0113-47BA-B705-43D5C976A3D6}" srcId="{BE3180B7-FD2C-4406-BA10-D1F03E3E2A1B}" destId="{3DCC130E-1947-42E7-8EF3-FD75C15B61EA}" srcOrd="2" destOrd="0" parTransId="{59587CA5-946E-4CD3-9BB5-68C8B2B0136D}" sibTransId="{7108E287-5A4E-4A37-AA8E-EF5B042D9E81}"/>
    <dgm:cxn modelId="{E031C611-A75B-4828-BE56-2C37D8FCC3E2}" type="presParOf" srcId="{C3F3698B-8A21-48C8-9535-E5ADEFFC0C5B}" destId="{35AA48B0-1099-4D9F-95C1-3B814D168509}" srcOrd="0" destOrd="0" presId="urn:microsoft.com/office/officeart/2018/2/layout/IconVerticalSolidList"/>
    <dgm:cxn modelId="{7C6EC6A3-6D42-429A-9981-1A1013F06CFB}" type="presParOf" srcId="{35AA48B0-1099-4D9F-95C1-3B814D168509}" destId="{5E5F8DA6-5602-466F-954F-D9F04AB6F6C9}" srcOrd="0" destOrd="0" presId="urn:microsoft.com/office/officeart/2018/2/layout/IconVerticalSolidList"/>
    <dgm:cxn modelId="{ED81EE5D-823A-4EB7-8D30-3E86BA84253D}" type="presParOf" srcId="{35AA48B0-1099-4D9F-95C1-3B814D168509}" destId="{19721498-6039-4823-B611-40D7FD958E32}" srcOrd="1" destOrd="0" presId="urn:microsoft.com/office/officeart/2018/2/layout/IconVerticalSolidList"/>
    <dgm:cxn modelId="{47E1A34E-8D69-41CB-94D4-4EFB9E95FE28}" type="presParOf" srcId="{35AA48B0-1099-4D9F-95C1-3B814D168509}" destId="{2A34D6D2-D5D2-48D5-B50D-66BE822E73D8}" srcOrd="2" destOrd="0" presId="urn:microsoft.com/office/officeart/2018/2/layout/IconVerticalSolidList"/>
    <dgm:cxn modelId="{228D3343-5B7D-4B66-BF8F-59D21C1F5FEC}" type="presParOf" srcId="{35AA48B0-1099-4D9F-95C1-3B814D168509}" destId="{D33F1271-2327-40A8-BBB2-A3B2E76D917D}" srcOrd="3" destOrd="0" presId="urn:microsoft.com/office/officeart/2018/2/layout/IconVerticalSolidList"/>
    <dgm:cxn modelId="{41C5BCF6-3676-4B44-A289-856251BC90B8}" type="presParOf" srcId="{C3F3698B-8A21-48C8-9535-E5ADEFFC0C5B}" destId="{59604172-F7DB-411D-A9D7-D6465D8E4046}" srcOrd="1" destOrd="0" presId="urn:microsoft.com/office/officeart/2018/2/layout/IconVerticalSolidList"/>
    <dgm:cxn modelId="{EAF01628-617E-4183-84D4-84AD5DB23DDC}" type="presParOf" srcId="{C3F3698B-8A21-48C8-9535-E5ADEFFC0C5B}" destId="{FDFB4A72-E01A-422E-863F-5FD48990F7F0}" srcOrd="2" destOrd="0" presId="urn:microsoft.com/office/officeart/2018/2/layout/IconVerticalSolidList"/>
    <dgm:cxn modelId="{4000CEA8-0FAC-4A5B-9B9C-8EF3FE3F66F1}" type="presParOf" srcId="{FDFB4A72-E01A-422E-863F-5FD48990F7F0}" destId="{ED3FF352-3383-4CA5-B3C7-AE1B951C14FD}" srcOrd="0" destOrd="0" presId="urn:microsoft.com/office/officeart/2018/2/layout/IconVerticalSolidList"/>
    <dgm:cxn modelId="{04A73617-304E-44FD-A15A-621E1CA1C48F}" type="presParOf" srcId="{FDFB4A72-E01A-422E-863F-5FD48990F7F0}" destId="{231AD5E2-BFD7-44A9-9E94-29286FCF050C}" srcOrd="1" destOrd="0" presId="urn:microsoft.com/office/officeart/2018/2/layout/IconVerticalSolidList"/>
    <dgm:cxn modelId="{195B9922-A67E-41E0-B627-E7BDE45594E7}" type="presParOf" srcId="{FDFB4A72-E01A-422E-863F-5FD48990F7F0}" destId="{BBA6A5AC-AC82-49B8-90E6-4EC91AD4A609}" srcOrd="2" destOrd="0" presId="urn:microsoft.com/office/officeart/2018/2/layout/IconVerticalSolidList"/>
    <dgm:cxn modelId="{0EAC4A18-1789-4B2A-A0B4-72B8E3BECF0D}" type="presParOf" srcId="{FDFB4A72-E01A-422E-863F-5FD48990F7F0}" destId="{F1F44779-6516-430F-9448-B857B5C8CDF5}" srcOrd="3" destOrd="0" presId="urn:microsoft.com/office/officeart/2018/2/layout/IconVerticalSolidList"/>
    <dgm:cxn modelId="{0FAA89D6-C5B8-43DE-8196-F06544CCB387}" type="presParOf" srcId="{C3F3698B-8A21-48C8-9535-E5ADEFFC0C5B}" destId="{170CFA4B-0A97-4DDC-BBCD-E40954A027B7}" srcOrd="3" destOrd="0" presId="urn:microsoft.com/office/officeart/2018/2/layout/IconVerticalSolidList"/>
    <dgm:cxn modelId="{D3568E87-006C-4904-B4E7-AEE819BB0A79}" type="presParOf" srcId="{C3F3698B-8A21-48C8-9535-E5ADEFFC0C5B}" destId="{5316A040-3CD1-4267-AE5E-8DB64F4CB4ED}" srcOrd="4" destOrd="0" presId="urn:microsoft.com/office/officeart/2018/2/layout/IconVerticalSolidList"/>
    <dgm:cxn modelId="{649A8EA6-8A11-4A01-BC6B-C6C9B1E18C3D}" type="presParOf" srcId="{5316A040-3CD1-4267-AE5E-8DB64F4CB4ED}" destId="{76043D59-FE1D-46E9-9263-4A3508D1C473}" srcOrd="0" destOrd="0" presId="urn:microsoft.com/office/officeart/2018/2/layout/IconVerticalSolidList"/>
    <dgm:cxn modelId="{0EBFE4F7-8D9F-4D9A-8AE5-E4A6F3C8CBC0}" type="presParOf" srcId="{5316A040-3CD1-4267-AE5E-8DB64F4CB4ED}" destId="{1E9195AC-3E2D-4846-A8C9-2D250384A2BC}" srcOrd="1" destOrd="0" presId="urn:microsoft.com/office/officeart/2018/2/layout/IconVerticalSolidList"/>
    <dgm:cxn modelId="{1936A581-9C95-4631-8DEE-D0EFDF5CFED7}" type="presParOf" srcId="{5316A040-3CD1-4267-AE5E-8DB64F4CB4ED}" destId="{F9A77EED-1A5D-4810-9AC9-C4B72FDF9A4E}" srcOrd="2" destOrd="0" presId="urn:microsoft.com/office/officeart/2018/2/layout/IconVerticalSolidList"/>
    <dgm:cxn modelId="{930A4236-B019-48B3-B94C-D14E5570FB94}" type="presParOf" srcId="{5316A040-3CD1-4267-AE5E-8DB64F4CB4ED}" destId="{2DFA0812-EB5C-4A8F-91E1-60968B9CE90C}" srcOrd="3" destOrd="0" presId="urn:microsoft.com/office/officeart/2018/2/layout/IconVerticalSolidList"/>
    <dgm:cxn modelId="{07AFE063-44CE-46B1-939E-FBEA6DED74BB}" type="presParOf" srcId="{C3F3698B-8A21-48C8-9535-E5ADEFFC0C5B}" destId="{C0F96DD7-20D3-4597-AFC6-D008BD247155}" srcOrd="5" destOrd="0" presId="urn:microsoft.com/office/officeart/2018/2/layout/IconVerticalSolidList"/>
    <dgm:cxn modelId="{D596A7CB-DE56-40D5-834C-4D9DAF2FA98F}" type="presParOf" srcId="{C3F3698B-8A21-48C8-9535-E5ADEFFC0C5B}" destId="{06C23F4D-CA6A-4923-A22F-F2B2C738E6C0}" srcOrd="6" destOrd="0" presId="urn:microsoft.com/office/officeart/2018/2/layout/IconVerticalSolidList"/>
    <dgm:cxn modelId="{CC5B8EB9-46F1-4C9D-9311-C13D19457A6C}" type="presParOf" srcId="{06C23F4D-CA6A-4923-A22F-F2B2C738E6C0}" destId="{01F3AEFA-CE0B-4F4B-80F2-68E2E7669B3E}" srcOrd="0" destOrd="0" presId="urn:microsoft.com/office/officeart/2018/2/layout/IconVerticalSolidList"/>
    <dgm:cxn modelId="{40450AD4-C5DA-44AB-9666-5CE231060954}" type="presParOf" srcId="{06C23F4D-CA6A-4923-A22F-F2B2C738E6C0}" destId="{DB2621C4-3B7C-452A-A9F5-A4595C76187C}" srcOrd="1" destOrd="0" presId="urn:microsoft.com/office/officeart/2018/2/layout/IconVerticalSolidList"/>
    <dgm:cxn modelId="{B9690151-17EC-4D29-B934-C758EE6A9717}" type="presParOf" srcId="{06C23F4D-CA6A-4923-A22F-F2B2C738E6C0}" destId="{F6CA8909-EF1F-4929-AD20-DC04A151E4A5}" srcOrd="2" destOrd="0" presId="urn:microsoft.com/office/officeart/2018/2/layout/IconVerticalSolidList"/>
    <dgm:cxn modelId="{FC29F537-CC0E-4665-85F9-023504F21257}" type="presParOf" srcId="{06C23F4D-CA6A-4923-A22F-F2B2C738E6C0}" destId="{81C7AB6A-4483-49E6-9054-F4AF7EAEA02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FAE24BC-E3EA-4E43-B4AE-A50D3E9C3B7E}" type="doc">
      <dgm:prSet loTypeId="urn:microsoft.com/office/officeart/2005/8/layout/hProcess10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GB"/>
        </a:p>
      </dgm:t>
    </dgm:pt>
    <dgm:pt modelId="{E9308BF4-BCB9-E443-8E1B-F06E57E857DC}">
      <dgm:prSet custT="1"/>
      <dgm:spPr/>
      <dgm:t>
        <a:bodyPr/>
        <a:lstStyle/>
        <a:p>
          <a:r>
            <a:rPr lang="en-US" sz="1800" b="1" dirty="0"/>
            <a:t>Mostly D</a:t>
          </a:r>
        </a:p>
        <a:p>
          <a:r>
            <a:rPr lang="en-US" sz="1600" b="1" dirty="0"/>
            <a:t>Civil Engineering </a:t>
          </a:r>
          <a:r>
            <a:rPr lang="en-US" sz="1600" dirty="0"/>
            <a:t>is for you! You’re a problem solver and want to make a real difference. The potential is huge; from roads to rollercoasters to renewable energy, your work as a Civil Engineer would change lives!</a:t>
          </a:r>
          <a:endParaRPr lang="en-GB" sz="1600" dirty="0"/>
        </a:p>
      </dgm:t>
    </dgm:pt>
    <dgm:pt modelId="{80E136EB-AA0B-9440-9AD6-35D19886EA89}" type="parTrans" cxnId="{F3407AF9-FFD4-F94C-BFA5-86F7715F574D}">
      <dgm:prSet/>
      <dgm:spPr/>
      <dgm:t>
        <a:bodyPr/>
        <a:lstStyle/>
        <a:p>
          <a:endParaRPr lang="en-GB"/>
        </a:p>
      </dgm:t>
    </dgm:pt>
    <dgm:pt modelId="{97A84E87-80A7-F546-8B23-EE17452C904B}" type="sibTrans" cxnId="{F3407AF9-FFD4-F94C-BFA5-86F7715F574D}">
      <dgm:prSet/>
      <dgm:spPr/>
      <dgm:t>
        <a:bodyPr/>
        <a:lstStyle/>
        <a:p>
          <a:endParaRPr lang="en-GB"/>
        </a:p>
      </dgm:t>
    </dgm:pt>
    <dgm:pt modelId="{7407FB6E-F169-E849-8BAA-E5E654FF1EC9}">
      <dgm:prSet custT="1"/>
      <dgm:spPr/>
      <dgm:t>
        <a:bodyPr/>
        <a:lstStyle/>
        <a:p>
          <a:r>
            <a:rPr lang="en-US" sz="1800" b="1" dirty="0"/>
            <a:t>Mostly E</a:t>
          </a:r>
        </a:p>
        <a:p>
          <a:r>
            <a:rPr lang="en-US" sz="1600" dirty="0"/>
            <a:t>You sound like an </a:t>
          </a:r>
          <a:r>
            <a:rPr lang="en-US" sz="1600" b="1" dirty="0"/>
            <a:t>Electrical Engineer! </a:t>
          </a:r>
          <a:r>
            <a:rPr lang="en-US" sz="1600" dirty="0"/>
            <a:t>You love technology and are fascinated by cutting-edge devices. In electrical engineering, you could be improving the accuracy of GPS satellites or creating a lightning-fast chip for the newest smartphone – you can design the future!</a:t>
          </a:r>
          <a:endParaRPr lang="en-GB" sz="1600" dirty="0"/>
        </a:p>
      </dgm:t>
    </dgm:pt>
    <dgm:pt modelId="{6DED22FB-70DA-F347-AD0F-6DA3D07EB5B2}" type="parTrans" cxnId="{0C92107A-0E54-EA4A-BC61-48FEE74E4A1A}">
      <dgm:prSet/>
      <dgm:spPr/>
      <dgm:t>
        <a:bodyPr/>
        <a:lstStyle/>
        <a:p>
          <a:endParaRPr lang="en-GB"/>
        </a:p>
      </dgm:t>
    </dgm:pt>
    <dgm:pt modelId="{049A4967-5365-D644-A1B4-A72A278A42C1}" type="sibTrans" cxnId="{0C92107A-0E54-EA4A-BC61-48FEE74E4A1A}">
      <dgm:prSet/>
      <dgm:spPr/>
      <dgm:t>
        <a:bodyPr/>
        <a:lstStyle/>
        <a:p>
          <a:endParaRPr lang="en-GB"/>
        </a:p>
      </dgm:t>
    </dgm:pt>
    <dgm:pt modelId="{FE4623F9-1621-1344-9E3F-4C8621E0A4C0}" type="pres">
      <dgm:prSet presAssocID="{6FAE24BC-E3EA-4E43-B4AE-A50D3E9C3B7E}" presName="Name0" presStyleCnt="0">
        <dgm:presLayoutVars>
          <dgm:dir/>
          <dgm:resizeHandles val="exact"/>
        </dgm:presLayoutVars>
      </dgm:prSet>
      <dgm:spPr/>
    </dgm:pt>
    <dgm:pt modelId="{D5D22B0A-226C-904C-86A1-D8E8E7115C53}" type="pres">
      <dgm:prSet presAssocID="{E9308BF4-BCB9-E443-8E1B-F06E57E857DC}" presName="composite" presStyleCnt="0"/>
      <dgm:spPr/>
    </dgm:pt>
    <dgm:pt modelId="{E3BD0C9E-18B4-E442-831E-E4895BF39587}" type="pres">
      <dgm:prSet presAssocID="{E9308BF4-BCB9-E443-8E1B-F06E57E857DC}" presName="imagSh" presStyleLbl="b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3DFF33E4-93E7-C148-98C2-2262403FC811}" type="pres">
      <dgm:prSet presAssocID="{E9308BF4-BCB9-E443-8E1B-F06E57E857DC}" presName="txNode" presStyleLbl="node1" presStyleIdx="0" presStyleCnt="2">
        <dgm:presLayoutVars>
          <dgm:bulletEnabled val="1"/>
        </dgm:presLayoutVars>
      </dgm:prSet>
      <dgm:spPr/>
    </dgm:pt>
    <dgm:pt modelId="{49C25125-023C-3947-8796-DED66B45719F}" type="pres">
      <dgm:prSet presAssocID="{97A84E87-80A7-F546-8B23-EE17452C904B}" presName="sibTrans" presStyleLbl="sibTrans2D1" presStyleIdx="0" presStyleCnt="1"/>
      <dgm:spPr/>
    </dgm:pt>
    <dgm:pt modelId="{89D5DF6C-3E36-F24D-8B86-AA7A99AED248}" type="pres">
      <dgm:prSet presAssocID="{97A84E87-80A7-F546-8B23-EE17452C904B}" presName="connTx" presStyleLbl="sibTrans2D1" presStyleIdx="0" presStyleCnt="1"/>
      <dgm:spPr/>
    </dgm:pt>
    <dgm:pt modelId="{59BD33E5-7BB6-6743-B2E7-D469352E71DC}" type="pres">
      <dgm:prSet presAssocID="{7407FB6E-F169-E849-8BAA-E5E654FF1EC9}" presName="composite" presStyleCnt="0"/>
      <dgm:spPr/>
    </dgm:pt>
    <dgm:pt modelId="{512D21F9-BA79-9045-A1AA-835D1582C1C9}" type="pres">
      <dgm:prSet presAssocID="{7407FB6E-F169-E849-8BAA-E5E654FF1EC9}" presName="imagSh" presStyleLbl="b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43E67173-EB91-4C4D-925E-DA780FF6735A}" type="pres">
      <dgm:prSet presAssocID="{7407FB6E-F169-E849-8BAA-E5E654FF1EC9}" presName="txNode" presStyleLbl="node1" presStyleIdx="1" presStyleCnt="2">
        <dgm:presLayoutVars>
          <dgm:bulletEnabled val="1"/>
        </dgm:presLayoutVars>
      </dgm:prSet>
      <dgm:spPr/>
    </dgm:pt>
  </dgm:ptLst>
  <dgm:cxnLst>
    <dgm:cxn modelId="{04C00D11-3EE8-1946-B81D-1F6710F8F85E}" type="presOf" srcId="{7407FB6E-F169-E849-8BAA-E5E654FF1EC9}" destId="{43E67173-EB91-4C4D-925E-DA780FF6735A}" srcOrd="0" destOrd="0" presId="urn:microsoft.com/office/officeart/2005/8/layout/hProcess10"/>
    <dgm:cxn modelId="{0C92107A-0E54-EA4A-BC61-48FEE74E4A1A}" srcId="{6FAE24BC-E3EA-4E43-B4AE-A50D3E9C3B7E}" destId="{7407FB6E-F169-E849-8BAA-E5E654FF1EC9}" srcOrd="1" destOrd="0" parTransId="{6DED22FB-70DA-F347-AD0F-6DA3D07EB5B2}" sibTransId="{049A4967-5365-D644-A1B4-A72A278A42C1}"/>
    <dgm:cxn modelId="{3616E781-41FE-C043-BA07-BEBF7F51E88E}" type="presOf" srcId="{97A84E87-80A7-F546-8B23-EE17452C904B}" destId="{89D5DF6C-3E36-F24D-8B86-AA7A99AED248}" srcOrd="1" destOrd="0" presId="urn:microsoft.com/office/officeart/2005/8/layout/hProcess10"/>
    <dgm:cxn modelId="{1B3A699C-7FEF-CF4B-B014-689F805D762D}" type="presOf" srcId="{6FAE24BC-E3EA-4E43-B4AE-A50D3E9C3B7E}" destId="{FE4623F9-1621-1344-9E3F-4C8621E0A4C0}" srcOrd="0" destOrd="0" presId="urn:microsoft.com/office/officeart/2005/8/layout/hProcess10"/>
    <dgm:cxn modelId="{D5DD43DF-072C-F54B-BA53-078E6741F571}" type="presOf" srcId="{97A84E87-80A7-F546-8B23-EE17452C904B}" destId="{49C25125-023C-3947-8796-DED66B45719F}" srcOrd="0" destOrd="0" presId="urn:microsoft.com/office/officeart/2005/8/layout/hProcess10"/>
    <dgm:cxn modelId="{CF6B8AE6-49AE-2B44-8432-92D9093BC29A}" type="presOf" srcId="{E9308BF4-BCB9-E443-8E1B-F06E57E857DC}" destId="{3DFF33E4-93E7-C148-98C2-2262403FC811}" srcOrd="0" destOrd="0" presId="urn:microsoft.com/office/officeart/2005/8/layout/hProcess10"/>
    <dgm:cxn modelId="{F3407AF9-FFD4-F94C-BFA5-86F7715F574D}" srcId="{6FAE24BC-E3EA-4E43-B4AE-A50D3E9C3B7E}" destId="{E9308BF4-BCB9-E443-8E1B-F06E57E857DC}" srcOrd="0" destOrd="0" parTransId="{80E136EB-AA0B-9440-9AD6-35D19886EA89}" sibTransId="{97A84E87-80A7-F546-8B23-EE17452C904B}"/>
    <dgm:cxn modelId="{3182D3AE-1235-784F-859E-A6601102EF00}" type="presParOf" srcId="{FE4623F9-1621-1344-9E3F-4C8621E0A4C0}" destId="{D5D22B0A-226C-904C-86A1-D8E8E7115C53}" srcOrd="0" destOrd="0" presId="urn:microsoft.com/office/officeart/2005/8/layout/hProcess10"/>
    <dgm:cxn modelId="{F90B76A7-D02A-E943-9EF5-FFEB5ED79EA1}" type="presParOf" srcId="{D5D22B0A-226C-904C-86A1-D8E8E7115C53}" destId="{E3BD0C9E-18B4-E442-831E-E4895BF39587}" srcOrd="0" destOrd="0" presId="urn:microsoft.com/office/officeart/2005/8/layout/hProcess10"/>
    <dgm:cxn modelId="{A811EEE4-9E32-7241-97BD-CCF2E02C210A}" type="presParOf" srcId="{D5D22B0A-226C-904C-86A1-D8E8E7115C53}" destId="{3DFF33E4-93E7-C148-98C2-2262403FC811}" srcOrd="1" destOrd="0" presId="urn:microsoft.com/office/officeart/2005/8/layout/hProcess10"/>
    <dgm:cxn modelId="{1CE29EA9-F556-F64B-8CC1-8EF510EA69DE}" type="presParOf" srcId="{FE4623F9-1621-1344-9E3F-4C8621E0A4C0}" destId="{49C25125-023C-3947-8796-DED66B45719F}" srcOrd="1" destOrd="0" presId="urn:microsoft.com/office/officeart/2005/8/layout/hProcess10"/>
    <dgm:cxn modelId="{54C4055B-65FA-B14A-AAFC-94BEC080DE17}" type="presParOf" srcId="{49C25125-023C-3947-8796-DED66B45719F}" destId="{89D5DF6C-3E36-F24D-8B86-AA7A99AED248}" srcOrd="0" destOrd="0" presId="urn:microsoft.com/office/officeart/2005/8/layout/hProcess10"/>
    <dgm:cxn modelId="{02F136F9-7E59-DE48-AAD3-21E64E53B06D}" type="presParOf" srcId="{FE4623F9-1621-1344-9E3F-4C8621E0A4C0}" destId="{59BD33E5-7BB6-6743-B2E7-D469352E71DC}" srcOrd="2" destOrd="0" presId="urn:microsoft.com/office/officeart/2005/8/layout/hProcess10"/>
    <dgm:cxn modelId="{693ECD02-0359-3C44-8890-30B9A7FCAE34}" type="presParOf" srcId="{59BD33E5-7BB6-6743-B2E7-D469352E71DC}" destId="{512D21F9-BA79-9045-A1AA-835D1582C1C9}" srcOrd="0" destOrd="0" presId="urn:microsoft.com/office/officeart/2005/8/layout/hProcess10"/>
    <dgm:cxn modelId="{685308FC-AD30-3A49-9EEF-ABC3EBBBC2A3}" type="presParOf" srcId="{59BD33E5-7BB6-6743-B2E7-D469352E71DC}" destId="{43E67173-EB91-4C4D-925E-DA780FF6735A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CB23BE-D108-4783-BE67-45C2666C0DE2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/>
      <dgm:spPr/>
      <dgm:t>
        <a:bodyPr/>
        <a:lstStyle/>
        <a:p>
          <a:endParaRPr lang="en-US"/>
        </a:p>
      </dgm:t>
    </dgm:pt>
    <dgm:pt modelId="{D55251A3-FB7F-4CC9-BBF9-1844D6D780F1}">
      <dgm:prSet/>
      <dgm:spPr/>
      <dgm:t>
        <a:bodyPr/>
        <a:lstStyle/>
        <a:p>
          <a:r>
            <a:rPr lang="en-US" b="1" dirty="0"/>
            <a:t>A</a:t>
          </a:r>
          <a:r>
            <a:rPr lang="en-US" dirty="0"/>
            <a:t>: Seeing it in action or having a model to have in your hands</a:t>
          </a:r>
        </a:p>
      </dgm:t>
    </dgm:pt>
    <dgm:pt modelId="{1B205941-990D-4F12-B9AC-18A9D748C1A5}" type="parTrans" cxnId="{EE9CFB6B-3AE7-410E-A062-BE8461310860}">
      <dgm:prSet/>
      <dgm:spPr/>
      <dgm:t>
        <a:bodyPr/>
        <a:lstStyle/>
        <a:p>
          <a:endParaRPr lang="en-US"/>
        </a:p>
      </dgm:t>
    </dgm:pt>
    <dgm:pt modelId="{450D9629-5980-4DE0-B332-F3A569FAC069}" type="sibTrans" cxnId="{EE9CFB6B-3AE7-410E-A062-BE8461310860}">
      <dgm:prSet/>
      <dgm:spPr/>
      <dgm:t>
        <a:bodyPr/>
        <a:lstStyle/>
        <a:p>
          <a:endParaRPr lang="en-US"/>
        </a:p>
      </dgm:t>
    </dgm:pt>
    <dgm:pt modelId="{A1389507-0C38-4ADC-A600-D309A91682C2}">
      <dgm:prSet/>
      <dgm:spPr/>
      <dgm:t>
        <a:bodyPr/>
        <a:lstStyle/>
        <a:p>
          <a:r>
            <a:rPr lang="en-US" b="1" dirty="0"/>
            <a:t>B</a:t>
          </a:r>
          <a:r>
            <a:rPr lang="en-US" dirty="0"/>
            <a:t>: Writing down the concept and breaking it down into smaller stages</a:t>
          </a:r>
        </a:p>
      </dgm:t>
    </dgm:pt>
    <dgm:pt modelId="{F1A03B02-9393-4D1F-AE71-902C1C1A89AE}" type="parTrans" cxnId="{B589A774-1916-4FE3-B214-EC8FFF7FE828}">
      <dgm:prSet/>
      <dgm:spPr/>
      <dgm:t>
        <a:bodyPr/>
        <a:lstStyle/>
        <a:p>
          <a:endParaRPr lang="en-US"/>
        </a:p>
      </dgm:t>
    </dgm:pt>
    <dgm:pt modelId="{C5F4EA8C-DA9B-411A-9A75-9A403F84A4C0}" type="sibTrans" cxnId="{B589A774-1916-4FE3-B214-EC8FFF7FE828}">
      <dgm:prSet/>
      <dgm:spPr/>
      <dgm:t>
        <a:bodyPr/>
        <a:lstStyle/>
        <a:p>
          <a:endParaRPr lang="en-US"/>
        </a:p>
      </dgm:t>
    </dgm:pt>
    <dgm:pt modelId="{70F2D468-6DF4-4ABC-8678-8DCB3BB6F36E}">
      <dgm:prSet/>
      <dgm:spPr/>
      <dgm:t>
        <a:bodyPr/>
        <a:lstStyle/>
        <a:p>
          <a:r>
            <a:rPr lang="en-US" b="1" dirty="0"/>
            <a:t>C</a:t>
          </a:r>
          <a:r>
            <a:rPr lang="en-US" dirty="0"/>
            <a:t>: Making a mind map to </a:t>
          </a:r>
          <a:r>
            <a:rPr lang="en-US" dirty="0" err="1"/>
            <a:t>organise</a:t>
          </a:r>
          <a:r>
            <a:rPr lang="en-US" dirty="0"/>
            <a:t> your thoughts</a:t>
          </a:r>
        </a:p>
      </dgm:t>
    </dgm:pt>
    <dgm:pt modelId="{830E0EAD-FDE1-4347-8ACC-60C6409969B1}" type="parTrans" cxnId="{DD4FBF36-B6A9-41A7-87D8-14D63F98B74E}">
      <dgm:prSet/>
      <dgm:spPr/>
      <dgm:t>
        <a:bodyPr/>
        <a:lstStyle/>
        <a:p>
          <a:endParaRPr lang="en-US"/>
        </a:p>
      </dgm:t>
    </dgm:pt>
    <dgm:pt modelId="{5566E0D7-5006-47B5-8320-121E4315DE9F}" type="sibTrans" cxnId="{DD4FBF36-B6A9-41A7-87D8-14D63F98B74E}">
      <dgm:prSet/>
      <dgm:spPr/>
      <dgm:t>
        <a:bodyPr/>
        <a:lstStyle/>
        <a:p>
          <a:endParaRPr lang="en-US"/>
        </a:p>
      </dgm:t>
    </dgm:pt>
    <dgm:pt modelId="{1EDF8B9F-5729-4A29-BA8F-2DBCCBB1FC47}">
      <dgm:prSet/>
      <dgm:spPr/>
      <dgm:t>
        <a:bodyPr/>
        <a:lstStyle/>
        <a:p>
          <a:r>
            <a:rPr lang="en-US" b="1" dirty="0"/>
            <a:t>D</a:t>
          </a:r>
          <a:r>
            <a:rPr lang="en-US" dirty="0"/>
            <a:t>: Drawing a diagram, cartoon or other visual aid</a:t>
          </a:r>
        </a:p>
      </dgm:t>
    </dgm:pt>
    <dgm:pt modelId="{12DBE26C-8A7C-42BA-9F5F-5D20CE2736BB}" type="parTrans" cxnId="{00AE08DA-4D11-48E2-A877-0A2F5AEB5EF8}">
      <dgm:prSet/>
      <dgm:spPr/>
      <dgm:t>
        <a:bodyPr/>
        <a:lstStyle/>
        <a:p>
          <a:endParaRPr lang="en-US"/>
        </a:p>
      </dgm:t>
    </dgm:pt>
    <dgm:pt modelId="{8613C5C0-F262-404F-A4F2-ADCC7BDE6B04}" type="sibTrans" cxnId="{00AE08DA-4D11-48E2-A877-0A2F5AEB5EF8}">
      <dgm:prSet/>
      <dgm:spPr/>
      <dgm:t>
        <a:bodyPr/>
        <a:lstStyle/>
        <a:p>
          <a:endParaRPr lang="en-US"/>
        </a:p>
      </dgm:t>
    </dgm:pt>
    <dgm:pt modelId="{2CCF0CE8-587B-418C-B6FF-DD4E04128319}">
      <dgm:prSet/>
      <dgm:spPr/>
      <dgm:t>
        <a:bodyPr/>
        <a:lstStyle/>
        <a:p>
          <a:r>
            <a:rPr lang="en-US" b="1" dirty="0"/>
            <a:t>E</a:t>
          </a:r>
          <a:r>
            <a:rPr lang="en-US" dirty="0"/>
            <a:t>: Using technology – you love to find apps or programs to help you learn</a:t>
          </a:r>
        </a:p>
      </dgm:t>
    </dgm:pt>
    <dgm:pt modelId="{A1B96923-6DC8-4A91-A551-94FA01244781}" type="parTrans" cxnId="{5AC43B01-90C4-4ABE-9482-56C323FDE220}">
      <dgm:prSet/>
      <dgm:spPr/>
      <dgm:t>
        <a:bodyPr/>
        <a:lstStyle/>
        <a:p>
          <a:endParaRPr lang="en-US"/>
        </a:p>
      </dgm:t>
    </dgm:pt>
    <dgm:pt modelId="{10DA70F4-E58A-440C-A9CD-202623515E54}" type="sibTrans" cxnId="{5AC43B01-90C4-4ABE-9482-56C323FDE220}">
      <dgm:prSet/>
      <dgm:spPr/>
      <dgm:t>
        <a:bodyPr/>
        <a:lstStyle/>
        <a:p>
          <a:endParaRPr lang="en-US"/>
        </a:p>
      </dgm:t>
    </dgm:pt>
    <dgm:pt modelId="{42A727C8-8E0D-5F4A-915F-9CAF8C8FDA5C}" type="pres">
      <dgm:prSet presAssocID="{94CB23BE-D108-4783-BE67-45C2666C0DE2}" presName="linear" presStyleCnt="0">
        <dgm:presLayoutVars>
          <dgm:animLvl val="lvl"/>
          <dgm:resizeHandles val="exact"/>
        </dgm:presLayoutVars>
      </dgm:prSet>
      <dgm:spPr/>
    </dgm:pt>
    <dgm:pt modelId="{7D354AE7-9937-7249-8733-36E310FA417A}" type="pres">
      <dgm:prSet presAssocID="{D55251A3-FB7F-4CC9-BBF9-1844D6D780F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4C5DED7-A098-B447-93D4-69880FC6EE5A}" type="pres">
      <dgm:prSet presAssocID="{450D9629-5980-4DE0-B332-F3A569FAC069}" presName="spacer" presStyleCnt="0"/>
      <dgm:spPr/>
    </dgm:pt>
    <dgm:pt modelId="{B06FA18B-6ECE-E34F-B2A0-353D5AA737D7}" type="pres">
      <dgm:prSet presAssocID="{A1389507-0C38-4ADC-A600-D309A91682C2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54C173A0-AF87-1641-A31F-D62F95A0B7BF}" type="pres">
      <dgm:prSet presAssocID="{C5F4EA8C-DA9B-411A-9A75-9A403F84A4C0}" presName="spacer" presStyleCnt="0"/>
      <dgm:spPr/>
    </dgm:pt>
    <dgm:pt modelId="{A14C76F9-C311-AB42-91D9-7D403BAB4A24}" type="pres">
      <dgm:prSet presAssocID="{70F2D468-6DF4-4ABC-8678-8DCB3BB6F36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32EC860-797F-D043-A922-201E987442DE}" type="pres">
      <dgm:prSet presAssocID="{5566E0D7-5006-47B5-8320-121E4315DE9F}" presName="spacer" presStyleCnt="0"/>
      <dgm:spPr/>
    </dgm:pt>
    <dgm:pt modelId="{46F2B362-FA7C-9D44-B5B2-9DE49ADA89FE}" type="pres">
      <dgm:prSet presAssocID="{1EDF8B9F-5729-4A29-BA8F-2DBCCBB1FC47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C5BDCE0-9317-B043-9765-20A8FE9DE192}" type="pres">
      <dgm:prSet presAssocID="{8613C5C0-F262-404F-A4F2-ADCC7BDE6B04}" presName="spacer" presStyleCnt="0"/>
      <dgm:spPr/>
    </dgm:pt>
    <dgm:pt modelId="{9A9FFBB0-C2BC-2A43-A395-BE9CDA18F79B}" type="pres">
      <dgm:prSet presAssocID="{2CCF0CE8-587B-418C-B6FF-DD4E04128319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6DC5E300-8FA4-A248-956B-68EA2E593B97}" type="presOf" srcId="{A1389507-0C38-4ADC-A600-D309A91682C2}" destId="{B06FA18B-6ECE-E34F-B2A0-353D5AA737D7}" srcOrd="0" destOrd="0" presId="urn:microsoft.com/office/officeart/2005/8/layout/vList2"/>
    <dgm:cxn modelId="{5AC43B01-90C4-4ABE-9482-56C323FDE220}" srcId="{94CB23BE-D108-4783-BE67-45C2666C0DE2}" destId="{2CCF0CE8-587B-418C-B6FF-DD4E04128319}" srcOrd="4" destOrd="0" parTransId="{A1B96923-6DC8-4A91-A551-94FA01244781}" sibTransId="{10DA70F4-E58A-440C-A9CD-202623515E54}"/>
    <dgm:cxn modelId="{31DA4B1B-F9A2-9343-9D4D-083DB9216057}" type="presOf" srcId="{D55251A3-FB7F-4CC9-BBF9-1844D6D780F1}" destId="{7D354AE7-9937-7249-8733-36E310FA417A}" srcOrd="0" destOrd="0" presId="urn:microsoft.com/office/officeart/2005/8/layout/vList2"/>
    <dgm:cxn modelId="{3377421E-7236-D247-9342-0EFAB38AAD43}" type="presOf" srcId="{70F2D468-6DF4-4ABC-8678-8DCB3BB6F36E}" destId="{A14C76F9-C311-AB42-91D9-7D403BAB4A24}" srcOrd="0" destOrd="0" presId="urn:microsoft.com/office/officeart/2005/8/layout/vList2"/>
    <dgm:cxn modelId="{73540A35-CCD1-6340-9A1B-81E66BA9F648}" type="presOf" srcId="{2CCF0CE8-587B-418C-B6FF-DD4E04128319}" destId="{9A9FFBB0-C2BC-2A43-A395-BE9CDA18F79B}" srcOrd="0" destOrd="0" presId="urn:microsoft.com/office/officeart/2005/8/layout/vList2"/>
    <dgm:cxn modelId="{DD4FBF36-B6A9-41A7-87D8-14D63F98B74E}" srcId="{94CB23BE-D108-4783-BE67-45C2666C0DE2}" destId="{70F2D468-6DF4-4ABC-8678-8DCB3BB6F36E}" srcOrd="2" destOrd="0" parTransId="{830E0EAD-FDE1-4347-8ACC-60C6409969B1}" sibTransId="{5566E0D7-5006-47B5-8320-121E4315DE9F}"/>
    <dgm:cxn modelId="{EE9CFB6B-3AE7-410E-A062-BE8461310860}" srcId="{94CB23BE-D108-4783-BE67-45C2666C0DE2}" destId="{D55251A3-FB7F-4CC9-BBF9-1844D6D780F1}" srcOrd="0" destOrd="0" parTransId="{1B205941-990D-4F12-B9AC-18A9D748C1A5}" sibTransId="{450D9629-5980-4DE0-B332-F3A569FAC069}"/>
    <dgm:cxn modelId="{B589A774-1916-4FE3-B214-EC8FFF7FE828}" srcId="{94CB23BE-D108-4783-BE67-45C2666C0DE2}" destId="{A1389507-0C38-4ADC-A600-D309A91682C2}" srcOrd="1" destOrd="0" parTransId="{F1A03B02-9393-4D1F-AE71-902C1C1A89AE}" sibTransId="{C5F4EA8C-DA9B-411A-9A75-9A403F84A4C0}"/>
    <dgm:cxn modelId="{C5809294-5858-6844-800D-1E3CB7227D2D}" type="presOf" srcId="{94CB23BE-D108-4783-BE67-45C2666C0DE2}" destId="{42A727C8-8E0D-5F4A-915F-9CAF8C8FDA5C}" srcOrd="0" destOrd="0" presId="urn:microsoft.com/office/officeart/2005/8/layout/vList2"/>
    <dgm:cxn modelId="{B698FAD7-FBE3-9F4D-BB6F-E7BC22183014}" type="presOf" srcId="{1EDF8B9F-5729-4A29-BA8F-2DBCCBB1FC47}" destId="{46F2B362-FA7C-9D44-B5B2-9DE49ADA89FE}" srcOrd="0" destOrd="0" presId="urn:microsoft.com/office/officeart/2005/8/layout/vList2"/>
    <dgm:cxn modelId="{00AE08DA-4D11-48E2-A877-0A2F5AEB5EF8}" srcId="{94CB23BE-D108-4783-BE67-45C2666C0DE2}" destId="{1EDF8B9F-5729-4A29-BA8F-2DBCCBB1FC47}" srcOrd="3" destOrd="0" parTransId="{12DBE26C-8A7C-42BA-9F5F-5D20CE2736BB}" sibTransId="{8613C5C0-F262-404F-A4F2-ADCC7BDE6B04}"/>
    <dgm:cxn modelId="{58BADC41-644D-3C47-8A65-25456A97F5AB}" type="presParOf" srcId="{42A727C8-8E0D-5F4A-915F-9CAF8C8FDA5C}" destId="{7D354AE7-9937-7249-8733-36E310FA417A}" srcOrd="0" destOrd="0" presId="urn:microsoft.com/office/officeart/2005/8/layout/vList2"/>
    <dgm:cxn modelId="{1CAAF043-6165-E946-8ABC-82CE1F315D8C}" type="presParOf" srcId="{42A727C8-8E0D-5F4A-915F-9CAF8C8FDA5C}" destId="{E4C5DED7-A098-B447-93D4-69880FC6EE5A}" srcOrd="1" destOrd="0" presId="urn:microsoft.com/office/officeart/2005/8/layout/vList2"/>
    <dgm:cxn modelId="{8ECBE32E-A5AA-544D-A7A6-31DDA436AD0F}" type="presParOf" srcId="{42A727C8-8E0D-5F4A-915F-9CAF8C8FDA5C}" destId="{B06FA18B-6ECE-E34F-B2A0-353D5AA737D7}" srcOrd="2" destOrd="0" presId="urn:microsoft.com/office/officeart/2005/8/layout/vList2"/>
    <dgm:cxn modelId="{AADF4704-7F89-F048-BB6A-75B032F1D9A5}" type="presParOf" srcId="{42A727C8-8E0D-5F4A-915F-9CAF8C8FDA5C}" destId="{54C173A0-AF87-1641-A31F-D62F95A0B7BF}" srcOrd="3" destOrd="0" presId="urn:microsoft.com/office/officeart/2005/8/layout/vList2"/>
    <dgm:cxn modelId="{97B08A08-80C8-1846-B699-F290E2D9F6F7}" type="presParOf" srcId="{42A727C8-8E0D-5F4A-915F-9CAF8C8FDA5C}" destId="{A14C76F9-C311-AB42-91D9-7D403BAB4A24}" srcOrd="4" destOrd="0" presId="urn:microsoft.com/office/officeart/2005/8/layout/vList2"/>
    <dgm:cxn modelId="{372D0937-CA59-4A41-8BF0-30380674053B}" type="presParOf" srcId="{42A727C8-8E0D-5F4A-915F-9CAF8C8FDA5C}" destId="{F32EC860-797F-D043-A922-201E987442DE}" srcOrd="5" destOrd="0" presId="urn:microsoft.com/office/officeart/2005/8/layout/vList2"/>
    <dgm:cxn modelId="{2BD65F5C-9642-244B-ADDA-3BD0C4824116}" type="presParOf" srcId="{42A727C8-8E0D-5F4A-915F-9CAF8C8FDA5C}" destId="{46F2B362-FA7C-9D44-B5B2-9DE49ADA89FE}" srcOrd="6" destOrd="0" presId="urn:microsoft.com/office/officeart/2005/8/layout/vList2"/>
    <dgm:cxn modelId="{86465838-D00D-F34F-B486-1D7131B6CB56}" type="presParOf" srcId="{42A727C8-8E0D-5F4A-915F-9CAF8C8FDA5C}" destId="{8C5BDCE0-9317-B043-9765-20A8FE9DE192}" srcOrd="7" destOrd="0" presId="urn:microsoft.com/office/officeart/2005/8/layout/vList2"/>
    <dgm:cxn modelId="{C016800E-B44D-AF45-804E-F59AF813A9B1}" type="presParOf" srcId="{42A727C8-8E0D-5F4A-915F-9CAF8C8FDA5C}" destId="{9A9FFBB0-C2BC-2A43-A395-BE9CDA18F79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59C5CE-0263-4DE0-B1A9-F9FF2F52D646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/>
      <dgm:spPr/>
      <dgm:t>
        <a:bodyPr/>
        <a:lstStyle/>
        <a:p>
          <a:endParaRPr lang="en-US"/>
        </a:p>
      </dgm:t>
    </dgm:pt>
    <dgm:pt modelId="{A77EE2D4-ADD1-4B81-839D-8C4D9A45947E}">
      <dgm:prSet custT="1"/>
      <dgm:spPr/>
      <dgm:t>
        <a:bodyPr/>
        <a:lstStyle/>
        <a:p>
          <a:r>
            <a:rPr lang="en-US" sz="2400" b="1" dirty="0"/>
            <a:t>A</a:t>
          </a:r>
          <a:r>
            <a:rPr lang="en-US" sz="2400" dirty="0"/>
            <a:t>: I’m always looking for something to mess with and take apart!</a:t>
          </a:r>
        </a:p>
      </dgm:t>
    </dgm:pt>
    <dgm:pt modelId="{76F01A3E-9D94-4E06-BA6A-398F0A5E1074}" type="parTrans" cxnId="{DC4E3939-809E-4675-A925-FA5B137DB9FB}">
      <dgm:prSet/>
      <dgm:spPr/>
      <dgm:t>
        <a:bodyPr/>
        <a:lstStyle/>
        <a:p>
          <a:endParaRPr lang="en-US"/>
        </a:p>
      </dgm:t>
    </dgm:pt>
    <dgm:pt modelId="{A697B96D-4F96-4DA9-9DE3-9A81AEF03BAB}" type="sibTrans" cxnId="{DC4E3939-809E-4675-A925-FA5B137DB9FB}">
      <dgm:prSet/>
      <dgm:spPr/>
      <dgm:t>
        <a:bodyPr/>
        <a:lstStyle/>
        <a:p>
          <a:endParaRPr lang="en-US"/>
        </a:p>
      </dgm:t>
    </dgm:pt>
    <dgm:pt modelId="{184E16AC-C052-4F58-85EC-C73BA33CF734}">
      <dgm:prSet custT="1"/>
      <dgm:spPr/>
      <dgm:t>
        <a:bodyPr/>
        <a:lstStyle/>
        <a:p>
          <a:r>
            <a:rPr lang="en-US" sz="2400" b="1" dirty="0"/>
            <a:t>B</a:t>
          </a:r>
          <a:r>
            <a:rPr lang="en-US" sz="2400" dirty="0"/>
            <a:t>: I love to make things and experiment with materials</a:t>
          </a:r>
        </a:p>
      </dgm:t>
    </dgm:pt>
    <dgm:pt modelId="{ABC0777D-805B-47F1-9140-918ADAC583A0}" type="parTrans" cxnId="{31A3F72C-FB2D-4E50-BB3D-A632C3DC2CF1}">
      <dgm:prSet/>
      <dgm:spPr/>
      <dgm:t>
        <a:bodyPr/>
        <a:lstStyle/>
        <a:p>
          <a:endParaRPr lang="en-US"/>
        </a:p>
      </dgm:t>
    </dgm:pt>
    <dgm:pt modelId="{F928AE1C-F60D-41D3-92A7-606CF0E7F753}" type="sibTrans" cxnId="{31A3F72C-FB2D-4E50-BB3D-A632C3DC2CF1}">
      <dgm:prSet/>
      <dgm:spPr/>
      <dgm:t>
        <a:bodyPr/>
        <a:lstStyle/>
        <a:p>
          <a:endParaRPr lang="en-US"/>
        </a:p>
      </dgm:t>
    </dgm:pt>
    <dgm:pt modelId="{6DCABF60-73C3-43C1-94A5-456DF7801BD6}">
      <dgm:prSet custT="1"/>
      <dgm:spPr/>
      <dgm:t>
        <a:bodyPr/>
        <a:lstStyle/>
        <a:p>
          <a:r>
            <a:rPr lang="en-US" sz="2400" b="1" dirty="0"/>
            <a:t>C</a:t>
          </a:r>
          <a:r>
            <a:rPr lang="en-US" sz="2400" dirty="0"/>
            <a:t>: I’m not happy until something is done just right</a:t>
          </a:r>
        </a:p>
      </dgm:t>
    </dgm:pt>
    <dgm:pt modelId="{B4D12D1A-C6A6-4A41-9F14-C0CF3B3150ED}" type="parTrans" cxnId="{A4F5F52E-150D-4E40-AEAF-DA2A3EF83AD6}">
      <dgm:prSet/>
      <dgm:spPr/>
      <dgm:t>
        <a:bodyPr/>
        <a:lstStyle/>
        <a:p>
          <a:endParaRPr lang="en-US"/>
        </a:p>
      </dgm:t>
    </dgm:pt>
    <dgm:pt modelId="{17195728-96CC-4804-8383-B31AF83F1971}" type="sibTrans" cxnId="{A4F5F52E-150D-4E40-AEAF-DA2A3EF83AD6}">
      <dgm:prSet/>
      <dgm:spPr/>
      <dgm:t>
        <a:bodyPr/>
        <a:lstStyle/>
        <a:p>
          <a:endParaRPr lang="en-US"/>
        </a:p>
      </dgm:t>
    </dgm:pt>
    <dgm:pt modelId="{BFB7204A-1745-4258-A74D-559DDD690A21}">
      <dgm:prSet custT="1"/>
      <dgm:spPr/>
      <dgm:t>
        <a:bodyPr/>
        <a:lstStyle/>
        <a:p>
          <a:r>
            <a:rPr lang="en-US" sz="2400" b="1" dirty="0"/>
            <a:t>D</a:t>
          </a:r>
          <a:r>
            <a:rPr lang="en-US" sz="2400" dirty="0"/>
            <a:t>: I daydream about changing the world…</a:t>
          </a:r>
        </a:p>
      </dgm:t>
    </dgm:pt>
    <dgm:pt modelId="{F08CADD9-A14F-4757-A8CB-7F22F769B1F0}" type="parTrans" cxnId="{B74C25C7-DFE2-4BC9-BECF-650DC5B636DF}">
      <dgm:prSet/>
      <dgm:spPr/>
      <dgm:t>
        <a:bodyPr/>
        <a:lstStyle/>
        <a:p>
          <a:endParaRPr lang="en-US"/>
        </a:p>
      </dgm:t>
    </dgm:pt>
    <dgm:pt modelId="{3704466E-A90C-41A6-A79C-0B24B68BF612}" type="sibTrans" cxnId="{B74C25C7-DFE2-4BC9-BECF-650DC5B636DF}">
      <dgm:prSet/>
      <dgm:spPr/>
      <dgm:t>
        <a:bodyPr/>
        <a:lstStyle/>
        <a:p>
          <a:endParaRPr lang="en-US"/>
        </a:p>
      </dgm:t>
    </dgm:pt>
    <dgm:pt modelId="{246DEB95-5F4A-41D9-9E46-6F4B64A2EC2B}">
      <dgm:prSet custT="1"/>
      <dgm:spPr/>
      <dgm:t>
        <a:bodyPr/>
        <a:lstStyle/>
        <a:p>
          <a:r>
            <a:rPr lang="en-US" sz="2400" b="1" dirty="0"/>
            <a:t>E</a:t>
          </a:r>
          <a:r>
            <a:rPr lang="en-US" sz="2400" dirty="0"/>
            <a:t>: I’m always on my phone or tablet or computer or console…maybe all at the same time!</a:t>
          </a:r>
        </a:p>
      </dgm:t>
    </dgm:pt>
    <dgm:pt modelId="{96C27B4C-39EE-4A28-86E2-595CF8FB25BF}" type="parTrans" cxnId="{CBB7C892-8E62-471B-B8CD-D9F37DC8F1BE}">
      <dgm:prSet/>
      <dgm:spPr/>
      <dgm:t>
        <a:bodyPr/>
        <a:lstStyle/>
        <a:p>
          <a:endParaRPr lang="en-US"/>
        </a:p>
      </dgm:t>
    </dgm:pt>
    <dgm:pt modelId="{675353CC-5283-4DD4-8E7A-FE899767C8E7}" type="sibTrans" cxnId="{CBB7C892-8E62-471B-B8CD-D9F37DC8F1BE}">
      <dgm:prSet/>
      <dgm:spPr/>
      <dgm:t>
        <a:bodyPr/>
        <a:lstStyle/>
        <a:p>
          <a:endParaRPr lang="en-US"/>
        </a:p>
      </dgm:t>
    </dgm:pt>
    <dgm:pt modelId="{C0A4D595-EB0A-B04E-9E37-4F94B77CF181}" type="pres">
      <dgm:prSet presAssocID="{6659C5CE-0263-4DE0-B1A9-F9FF2F52D646}" presName="linear" presStyleCnt="0">
        <dgm:presLayoutVars>
          <dgm:animLvl val="lvl"/>
          <dgm:resizeHandles val="exact"/>
        </dgm:presLayoutVars>
      </dgm:prSet>
      <dgm:spPr/>
    </dgm:pt>
    <dgm:pt modelId="{826BB4A1-6F81-F241-A8A3-96D049826449}" type="pres">
      <dgm:prSet presAssocID="{A77EE2D4-ADD1-4B81-839D-8C4D9A45947E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7A6F8DF-0786-F846-BA3E-E01165D53A19}" type="pres">
      <dgm:prSet presAssocID="{A697B96D-4F96-4DA9-9DE3-9A81AEF03BAB}" presName="spacer" presStyleCnt="0"/>
      <dgm:spPr/>
    </dgm:pt>
    <dgm:pt modelId="{BC25936A-CE95-2D40-8466-CD79B7891341}" type="pres">
      <dgm:prSet presAssocID="{184E16AC-C052-4F58-85EC-C73BA33CF734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D5716AA-A5F4-3841-9FF2-B08036EA1DF5}" type="pres">
      <dgm:prSet presAssocID="{F928AE1C-F60D-41D3-92A7-606CF0E7F753}" presName="spacer" presStyleCnt="0"/>
      <dgm:spPr/>
    </dgm:pt>
    <dgm:pt modelId="{3E24E7C0-0A82-4341-A349-DD339AD1E4D2}" type="pres">
      <dgm:prSet presAssocID="{6DCABF60-73C3-43C1-94A5-456DF7801BD6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4497DECF-E22B-CB4B-9DD5-58FC2A2EB1ED}" type="pres">
      <dgm:prSet presAssocID="{17195728-96CC-4804-8383-B31AF83F1971}" presName="spacer" presStyleCnt="0"/>
      <dgm:spPr/>
    </dgm:pt>
    <dgm:pt modelId="{BD6D7C49-DF5F-4A4E-8D03-D338D343F6E5}" type="pres">
      <dgm:prSet presAssocID="{BFB7204A-1745-4258-A74D-559DDD690A21}" presName="parentText" presStyleLbl="node1" presStyleIdx="3" presStyleCnt="5" custLinFactY="-757" custLinFactNeighborX="-238" custLinFactNeighborY="-100000">
        <dgm:presLayoutVars>
          <dgm:chMax val="0"/>
          <dgm:bulletEnabled val="1"/>
        </dgm:presLayoutVars>
      </dgm:prSet>
      <dgm:spPr/>
    </dgm:pt>
    <dgm:pt modelId="{DCBD33A3-5B7D-034B-A51A-8A474AF47533}" type="pres">
      <dgm:prSet presAssocID="{3704466E-A90C-41A6-A79C-0B24B68BF612}" presName="spacer" presStyleCnt="0"/>
      <dgm:spPr/>
    </dgm:pt>
    <dgm:pt modelId="{B08F1E91-BF46-864C-B29B-E70A996A1EF2}" type="pres">
      <dgm:prSet presAssocID="{246DEB95-5F4A-41D9-9E46-6F4B64A2EC2B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40637905-22FF-384F-8CC8-A1E5E622AD02}" type="presOf" srcId="{BFB7204A-1745-4258-A74D-559DDD690A21}" destId="{BD6D7C49-DF5F-4A4E-8D03-D338D343F6E5}" srcOrd="0" destOrd="0" presId="urn:microsoft.com/office/officeart/2005/8/layout/vList2"/>
    <dgm:cxn modelId="{31A3F72C-FB2D-4E50-BB3D-A632C3DC2CF1}" srcId="{6659C5CE-0263-4DE0-B1A9-F9FF2F52D646}" destId="{184E16AC-C052-4F58-85EC-C73BA33CF734}" srcOrd="1" destOrd="0" parTransId="{ABC0777D-805B-47F1-9140-918ADAC583A0}" sibTransId="{F928AE1C-F60D-41D3-92A7-606CF0E7F753}"/>
    <dgm:cxn modelId="{A4F5F52E-150D-4E40-AEAF-DA2A3EF83AD6}" srcId="{6659C5CE-0263-4DE0-B1A9-F9FF2F52D646}" destId="{6DCABF60-73C3-43C1-94A5-456DF7801BD6}" srcOrd="2" destOrd="0" parTransId="{B4D12D1A-C6A6-4A41-9F14-C0CF3B3150ED}" sibTransId="{17195728-96CC-4804-8383-B31AF83F1971}"/>
    <dgm:cxn modelId="{1CAD4033-CCF9-8B4D-8FC3-C3EEA780A99D}" type="presOf" srcId="{6DCABF60-73C3-43C1-94A5-456DF7801BD6}" destId="{3E24E7C0-0A82-4341-A349-DD339AD1E4D2}" srcOrd="0" destOrd="0" presId="urn:microsoft.com/office/officeart/2005/8/layout/vList2"/>
    <dgm:cxn modelId="{ADC14438-BC71-3D4C-8AEF-0C660B30A8C4}" type="presOf" srcId="{A77EE2D4-ADD1-4B81-839D-8C4D9A45947E}" destId="{826BB4A1-6F81-F241-A8A3-96D049826449}" srcOrd="0" destOrd="0" presId="urn:microsoft.com/office/officeart/2005/8/layout/vList2"/>
    <dgm:cxn modelId="{DC4E3939-809E-4675-A925-FA5B137DB9FB}" srcId="{6659C5CE-0263-4DE0-B1A9-F9FF2F52D646}" destId="{A77EE2D4-ADD1-4B81-839D-8C4D9A45947E}" srcOrd="0" destOrd="0" parTransId="{76F01A3E-9D94-4E06-BA6A-398F0A5E1074}" sibTransId="{A697B96D-4F96-4DA9-9DE3-9A81AEF03BAB}"/>
    <dgm:cxn modelId="{32355961-B105-A545-A68A-95BBDC2AEADB}" type="presOf" srcId="{184E16AC-C052-4F58-85EC-C73BA33CF734}" destId="{BC25936A-CE95-2D40-8466-CD79B7891341}" srcOrd="0" destOrd="0" presId="urn:microsoft.com/office/officeart/2005/8/layout/vList2"/>
    <dgm:cxn modelId="{39070A4F-B9CC-9448-9457-049C9A280D05}" type="presOf" srcId="{6659C5CE-0263-4DE0-B1A9-F9FF2F52D646}" destId="{C0A4D595-EB0A-B04E-9E37-4F94B77CF181}" srcOrd="0" destOrd="0" presId="urn:microsoft.com/office/officeart/2005/8/layout/vList2"/>
    <dgm:cxn modelId="{D1248D58-BCA3-8741-B619-7973A1924946}" type="presOf" srcId="{246DEB95-5F4A-41D9-9E46-6F4B64A2EC2B}" destId="{B08F1E91-BF46-864C-B29B-E70A996A1EF2}" srcOrd="0" destOrd="0" presId="urn:microsoft.com/office/officeart/2005/8/layout/vList2"/>
    <dgm:cxn modelId="{CBB7C892-8E62-471B-B8CD-D9F37DC8F1BE}" srcId="{6659C5CE-0263-4DE0-B1A9-F9FF2F52D646}" destId="{246DEB95-5F4A-41D9-9E46-6F4B64A2EC2B}" srcOrd="4" destOrd="0" parTransId="{96C27B4C-39EE-4A28-86E2-595CF8FB25BF}" sibTransId="{675353CC-5283-4DD4-8E7A-FE899767C8E7}"/>
    <dgm:cxn modelId="{B74C25C7-DFE2-4BC9-BECF-650DC5B636DF}" srcId="{6659C5CE-0263-4DE0-B1A9-F9FF2F52D646}" destId="{BFB7204A-1745-4258-A74D-559DDD690A21}" srcOrd="3" destOrd="0" parTransId="{F08CADD9-A14F-4757-A8CB-7F22F769B1F0}" sibTransId="{3704466E-A90C-41A6-A79C-0B24B68BF612}"/>
    <dgm:cxn modelId="{D22C5AA8-DA88-F34A-A542-C6A23A90186B}" type="presParOf" srcId="{C0A4D595-EB0A-B04E-9E37-4F94B77CF181}" destId="{826BB4A1-6F81-F241-A8A3-96D049826449}" srcOrd="0" destOrd="0" presId="urn:microsoft.com/office/officeart/2005/8/layout/vList2"/>
    <dgm:cxn modelId="{D7133B47-87E9-B44C-B33B-1D944F3B9205}" type="presParOf" srcId="{C0A4D595-EB0A-B04E-9E37-4F94B77CF181}" destId="{67A6F8DF-0786-F846-BA3E-E01165D53A19}" srcOrd="1" destOrd="0" presId="urn:microsoft.com/office/officeart/2005/8/layout/vList2"/>
    <dgm:cxn modelId="{7C2120BC-F945-D54C-81BF-3CF6EFE712A5}" type="presParOf" srcId="{C0A4D595-EB0A-B04E-9E37-4F94B77CF181}" destId="{BC25936A-CE95-2D40-8466-CD79B7891341}" srcOrd="2" destOrd="0" presId="urn:microsoft.com/office/officeart/2005/8/layout/vList2"/>
    <dgm:cxn modelId="{29BC6394-B202-D248-BB9A-50B3A5BE4BCB}" type="presParOf" srcId="{C0A4D595-EB0A-B04E-9E37-4F94B77CF181}" destId="{3D5716AA-A5F4-3841-9FF2-B08036EA1DF5}" srcOrd="3" destOrd="0" presId="urn:microsoft.com/office/officeart/2005/8/layout/vList2"/>
    <dgm:cxn modelId="{E9CDEE9E-C8A4-FF4F-8148-01B7200C4F88}" type="presParOf" srcId="{C0A4D595-EB0A-B04E-9E37-4F94B77CF181}" destId="{3E24E7C0-0A82-4341-A349-DD339AD1E4D2}" srcOrd="4" destOrd="0" presId="urn:microsoft.com/office/officeart/2005/8/layout/vList2"/>
    <dgm:cxn modelId="{50FC8835-9C30-584A-A9DF-D48DAA7B9F4F}" type="presParOf" srcId="{C0A4D595-EB0A-B04E-9E37-4F94B77CF181}" destId="{4497DECF-E22B-CB4B-9DD5-58FC2A2EB1ED}" srcOrd="5" destOrd="0" presId="urn:microsoft.com/office/officeart/2005/8/layout/vList2"/>
    <dgm:cxn modelId="{9EFB6DB5-3DEC-6249-94A8-0EC7E89522B2}" type="presParOf" srcId="{C0A4D595-EB0A-B04E-9E37-4F94B77CF181}" destId="{BD6D7C49-DF5F-4A4E-8D03-D338D343F6E5}" srcOrd="6" destOrd="0" presId="urn:microsoft.com/office/officeart/2005/8/layout/vList2"/>
    <dgm:cxn modelId="{CB7F8525-12B6-F249-9438-878E537D05D9}" type="presParOf" srcId="{C0A4D595-EB0A-B04E-9E37-4F94B77CF181}" destId="{DCBD33A3-5B7D-034B-A51A-8A474AF47533}" srcOrd="7" destOrd="0" presId="urn:microsoft.com/office/officeart/2005/8/layout/vList2"/>
    <dgm:cxn modelId="{BB9D6E8C-2EFF-784E-8479-0675CA44D17C}" type="presParOf" srcId="{C0A4D595-EB0A-B04E-9E37-4F94B77CF181}" destId="{B08F1E91-BF46-864C-B29B-E70A996A1EF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4CB23BE-D108-4783-BE67-45C2666C0DE2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D55251A3-FB7F-4CC9-BBF9-1844D6D780F1}">
      <dgm:prSet/>
      <dgm:spPr/>
      <dgm:t>
        <a:bodyPr/>
        <a:lstStyle/>
        <a:p>
          <a:r>
            <a:rPr lang="en-US" b="1" dirty="0"/>
            <a:t>A</a:t>
          </a:r>
          <a:r>
            <a:rPr lang="en-US" dirty="0"/>
            <a:t>: Show them all the pieces first, moving them around the board to explain what they do</a:t>
          </a:r>
        </a:p>
      </dgm:t>
    </dgm:pt>
    <dgm:pt modelId="{1B205941-990D-4F12-B9AC-18A9D748C1A5}" type="parTrans" cxnId="{EE9CFB6B-3AE7-410E-A062-BE8461310860}">
      <dgm:prSet/>
      <dgm:spPr/>
      <dgm:t>
        <a:bodyPr/>
        <a:lstStyle/>
        <a:p>
          <a:endParaRPr lang="en-US"/>
        </a:p>
      </dgm:t>
    </dgm:pt>
    <dgm:pt modelId="{450D9629-5980-4DE0-B332-F3A569FAC069}" type="sibTrans" cxnId="{EE9CFB6B-3AE7-410E-A062-BE8461310860}">
      <dgm:prSet/>
      <dgm:spPr/>
      <dgm:t>
        <a:bodyPr/>
        <a:lstStyle/>
        <a:p>
          <a:endParaRPr lang="en-US"/>
        </a:p>
      </dgm:t>
    </dgm:pt>
    <dgm:pt modelId="{A1389507-0C38-4ADC-A600-D309A91682C2}">
      <dgm:prSet/>
      <dgm:spPr/>
      <dgm:t>
        <a:bodyPr/>
        <a:lstStyle/>
        <a:p>
          <a:r>
            <a:rPr lang="en-US" b="1" dirty="0"/>
            <a:t>B</a:t>
          </a:r>
          <a:r>
            <a:rPr lang="en-US" dirty="0"/>
            <a:t>: Explain the rules step-by-step, making sure your friends understand all the possible moves</a:t>
          </a:r>
        </a:p>
      </dgm:t>
    </dgm:pt>
    <dgm:pt modelId="{F1A03B02-9393-4D1F-AE71-902C1C1A89AE}" type="parTrans" cxnId="{B589A774-1916-4FE3-B214-EC8FFF7FE828}">
      <dgm:prSet/>
      <dgm:spPr/>
      <dgm:t>
        <a:bodyPr/>
        <a:lstStyle/>
        <a:p>
          <a:endParaRPr lang="en-US"/>
        </a:p>
      </dgm:t>
    </dgm:pt>
    <dgm:pt modelId="{C5F4EA8C-DA9B-411A-9A75-9A403F84A4C0}" type="sibTrans" cxnId="{B589A774-1916-4FE3-B214-EC8FFF7FE828}">
      <dgm:prSet/>
      <dgm:spPr/>
      <dgm:t>
        <a:bodyPr/>
        <a:lstStyle/>
        <a:p>
          <a:endParaRPr lang="en-US"/>
        </a:p>
      </dgm:t>
    </dgm:pt>
    <dgm:pt modelId="{70F2D468-6DF4-4ABC-8678-8DCB3BB6F36E}">
      <dgm:prSet/>
      <dgm:spPr/>
      <dgm:t>
        <a:bodyPr/>
        <a:lstStyle/>
        <a:p>
          <a:r>
            <a:rPr lang="en-US" b="1" dirty="0"/>
            <a:t>C</a:t>
          </a:r>
          <a:r>
            <a:rPr lang="en-US" dirty="0"/>
            <a:t>: Write a quick guide for your friends to follow</a:t>
          </a:r>
        </a:p>
      </dgm:t>
    </dgm:pt>
    <dgm:pt modelId="{830E0EAD-FDE1-4347-8ACC-60C6409969B1}" type="parTrans" cxnId="{DD4FBF36-B6A9-41A7-87D8-14D63F98B74E}">
      <dgm:prSet/>
      <dgm:spPr/>
      <dgm:t>
        <a:bodyPr/>
        <a:lstStyle/>
        <a:p>
          <a:endParaRPr lang="en-US"/>
        </a:p>
      </dgm:t>
    </dgm:pt>
    <dgm:pt modelId="{5566E0D7-5006-47B5-8320-121E4315DE9F}" type="sibTrans" cxnId="{DD4FBF36-B6A9-41A7-87D8-14D63F98B74E}">
      <dgm:prSet/>
      <dgm:spPr/>
      <dgm:t>
        <a:bodyPr/>
        <a:lstStyle/>
        <a:p>
          <a:endParaRPr lang="en-US"/>
        </a:p>
      </dgm:t>
    </dgm:pt>
    <dgm:pt modelId="{1EDF8B9F-5729-4A29-BA8F-2DBCCBB1FC47}">
      <dgm:prSet/>
      <dgm:spPr/>
      <dgm:t>
        <a:bodyPr/>
        <a:lstStyle/>
        <a:p>
          <a:r>
            <a:rPr lang="en-US" b="1" dirty="0"/>
            <a:t>D</a:t>
          </a:r>
          <a:r>
            <a:rPr lang="en-US" dirty="0"/>
            <a:t>: Focus on how to win first, </a:t>
          </a:r>
          <a:r>
            <a:rPr lang="en-US" i="1" dirty="0"/>
            <a:t>then</a:t>
          </a:r>
          <a:r>
            <a:rPr lang="en-US" dirty="0"/>
            <a:t> how to play</a:t>
          </a:r>
        </a:p>
      </dgm:t>
    </dgm:pt>
    <dgm:pt modelId="{12DBE26C-8A7C-42BA-9F5F-5D20CE2736BB}" type="parTrans" cxnId="{00AE08DA-4D11-48E2-A877-0A2F5AEB5EF8}">
      <dgm:prSet/>
      <dgm:spPr/>
      <dgm:t>
        <a:bodyPr/>
        <a:lstStyle/>
        <a:p>
          <a:endParaRPr lang="en-US"/>
        </a:p>
      </dgm:t>
    </dgm:pt>
    <dgm:pt modelId="{8613C5C0-F262-404F-A4F2-ADCC7BDE6B04}" type="sibTrans" cxnId="{00AE08DA-4D11-48E2-A877-0A2F5AEB5EF8}">
      <dgm:prSet/>
      <dgm:spPr/>
      <dgm:t>
        <a:bodyPr/>
        <a:lstStyle/>
        <a:p>
          <a:endParaRPr lang="en-US"/>
        </a:p>
      </dgm:t>
    </dgm:pt>
    <dgm:pt modelId="{2CCF0CE8-587B-418C-B6FF-DD4E04128319}">
      <dgm:prSet/>
      <dgm:spPr/>
      <dgm:t>
        <a:bodyPr/>
        <a:lstStyle/>
        <a:p>
          <a:r>
            <a:rPr lang="en-US" b="1" dirty="0"/>
            <a:t>E</a:t>
          </a:r>
          <a:r>
            <a:rPr lang="en-US" dirty="0"/>
            <a:t>: Just start playing and explain as you go</a:t>
          </a:r>
        </a:p>
      </dgm:t>
    </dgm:pt>
    <dgm:pt modelId="{A1B96923-6DC8-4A91-A551-94FA01244781}" type="parTrans" cxnId="{5AC43B01-90C4-4ABE-9482-56C323FDE220}">
      <dgm:prSet/>
      <dgm:spPr/>
      <dgm:t>
        <a:bodyPr/>
        <a:lstStyle/>
        <a:p>
          <a:endParaRPr lang="en-US"/>
        </a:p>
      </dgm:t>
    </dgm:pt>
    <dgm:pt modelId="{10DA70F4-E58A-440C-A9CD-202623515E54}" type="sibTrans" cxnId="{5AC43B01-90C4-4ABE-9482-56C323FDE220}">
      <dgm:prSet/>
      <dgm:spPr/>
      <dgm:t>
        <a:bodyPr/>
        <a:lstStyle/>
        <a:p>
          <a:endParaRPr lang="en-US"/>
        </a:p>
      </dgm:t>
    </dgm:pt>
    <dgm:pt modelId="{42A727C8-8E0D-5F4A-915F-9CAF8C8FDA5C}" type="pres">
      <dgm:prSet presAssocID="{94CB23BE-D108-4783-BE67-45C2666C0DE2}" presName="linear" presStyleCnt="0">
        <dgm:presLayoutVars>
          <dgm:animLvl val="lvl"/>
          <dgm:resizeHandles val="exact"/>
        </dgm:presLayoutVars>
      </dgm:prSet>
      <dgm:spPr/>
    </dgm:pt>
    <dgm:pt modelId="{7D354AE7-9937-7249-8733-36E310FA417A}" type="pres">
      <dgm:prSet presAssocID="{D55251A3-FB7F-4CC9-BBF9-1844D6D780F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4C5DED7-A098-B447-93D4-69880FC6EE5A}" type="pres">
      <dgm:prSet presAssocID="{450D9629-5980-4DE0-B332-F3A569FAC069}" presName="spacer" presStyleCnt="0"/>
      <dgm:spPr/>
    </dgm:pt>
    <dgm:pt modelId="{B06FA18B-6ECE-E34F-B2A0-353D5AA737D7}" type="pres">
      <dgm:prSet presAssocID="{A1389507-0C38-4ADC-A600-D309A91682C2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54C173A0-AF87-1641-A31F-D62F95A0B7BF}" type="pres">
      <dgm:prSet presAssocID="{C5F4EA8C-DA9B-411A-9A75-9A403F84A4C0}" presName="spacer" presStyleCnt="0"/>
      <dgm:spPr/>
    </dgm:pt>
    <dgm:pt modelId="{A14C76F9-C311-AB42-91D9-7D403BAB4A24}" type="pres">
      <dgm:prSet presAssocID="{70F2D468-6DF4-4ABC-8678-8DCB3BB6F36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32EC860-797F-D043-A922-201E987442DE}" type="pres">
      <dgm:prSet presAssocID="{5566E0D7-5006-47B5-8320-121E4315DE9F}" presName="spacer" presStyleCnt="0"/>
      <dgm:spPr/>
    </dgm:pt>
    <dgm:pt modelId="{46F2B362-FA7C-9D44-B5B2-9DE49ADA89FE}" type="pres">
      <dgm:prSet presAssocID="{1EDF8B9F-5729-4A29-BA8F-2DBCCBB1FC47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C5BDCE0-9317-B043-9765-20A8FE9DE192}" type="pres">
      <dgm:prSet presAssocID="{8613C5C0-F262-404F-A4F2-ADCC7BDE6B04}" presName="spacer" presStyleCnt="0"/>
      <dgm:spPr/>
    </dgm:pt>
    <dgm:pt modelId="{9A9FFBB0-C2BC-2A43-A395-BE9CDA18F79B}" type="pres">
      <dgm:prSet presAssocID="{2CCF0CE8-587B-418C-B6FF-DD4E04128319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6DC5E300-8FA4-A248-956B-68EA2E593B97}" type="presOf" srcId="{A1389507-0C38-4ADC-A600-D309A91682C2}" destId="{B06FA18B-6ECE-E34F-B2A0-353D5AA737D7}" srcOrd="0" destOrd="0" presId="urn:microsoft.com/office/officeart/2005/8/layout/vList2"/>
    <dgm:cxn modelId="{5AC43B01-90C4-4ABE-9482-56C323FDE220}" srcId="{94CB23BE-D108-4783-BE67-45C2666C0DE2}" destId="{2CCF0CE8-587B-418C-B6FF-DD4E04128319}" srcOrd="4" destOrd="0" parTransId="{A1B96923-6DC8-4A91-A551-94FA01244781}" sibTransId="{10DA70F4-E58A-440C-A9CD-202623515E54}"/>
    <dgm:cxn modelId="{31DA4B1B-F9A2-9343-9D4D-083DB9216057}" type="presOf" srcId="{D55251A3-FB7F-4CC9-BBF9-1844D6D780F1}" destId="{7D354AE7-9937-7249-8733-36E310FA417A}" srcOrd="0" destOrd="0" presId="urn:microsoft.com/office/officeart/2005/8/layout/vList2"/>
    <dgm:cxn modelId="{3377421E-7236-D247-9342-0EFAB38AAD43}" type="presOf" srcId="{70F2D468-6DF4-4ABC-8678-8DCB3BB6F36E}" destId="{A14C76F9-C311-AB42-91D9-7D403BAB4A24}" srcOrd="0" destOrd="0" presId="urn:microsoft.com/office/officeart/2005/8/layout/vList2"/>
    <dgm:cxn modelId="{73540A35-CCD1-6340-9A1B-81E66BA9F648}" type="presOf" srcId="{2CCF0CE8-587B-418C-B6FF-DD4E04128319}" destId="{9A9FFBB0-C2BC-2A43-A395-BE9CDA18F79B}" srcOrd="0" destOrd="0" presId="urn:microsoft.com/office/officeart/2005/8/layout/vList2"/>
    <dgm:cxn modelId="{DD4FBF36-B6A9-41A7-87D8-14D63F98B74E}" srcId="{94CB23BE-D108-4783-BE67-45C2666C0DE2}" destId="{70F2D468-6DF4-4ABC-8678-8DCB3BB6F36E}" srcOrd="2" destOrd="0" parTransId="{830E0EAD-FDE1-4347-8ACC-60C6409969B1}" sibTransId="{5566E0D7-5006-47B5-8320-121E4315DE9F}"/>
    <dgm:cxn modelId="{EE9CFB6B-3AE7-410E-A062-BE8461310860}" srcId="{94CB23BE-D108-4783-BE67-45C2666C0DE2}" destId="{D55251A3-FB7F-4CC9-BBF9-1844D6D780F1}" srcOrd="0" destOrd="0" parTransId="{1B205941-990D-4F12-B9AC-18A9D748C1A5}" sibTransId="{450D9629-5980-4DE0-B332-F3A569FAC069}"/>
    <dgm:cxn modelId="{B589A774-1916-4FE3-B214-EC8FFF7FE828}" srcId="{94CB23BE-D108-4783-BE67-45C2666C0DE2}" destId="{A1389507-0C38-4ADC-A600-D309A91682C2}" srcOrd="1" destOrd="0" parTransId="{F1A03B02-9393-4D1F-AE71-902C1C1A89AE}" sibTransId="{C5F4EA8C-DA9B-411A-9A75-9A403F84A4C0}"/>
    <dgm:cxn modelId="{C5809294-5858-6844-800D-1E3CB7227D2D}" type="presOf" srcId="{94CB23BE-D108-4783-BE67-45C2666C0DE2}" destId="{42A727C8-8E0D-5F4A-915F-9CAF8C8FDA5C}" srcOrd="0" destOrd="0" presId="urn:microsoft.com/office/officeart/2005/8/layout/vList2"/>
    <dgm:cxn modelId="{B698FAD7-FBE3-9F4D-BB6F-E7BC22183014}" type="presOf" srcId="{1EDF8B9F-5729-4A29-BA8F-2DBCCBB1FC47}" destId="{46F2B362-FA7C-9D44-B5B2-9DE49ADA89FE}" srcOrd="0" destOrd="0" presId="urn:microsoft.com/office/officeart/2005/8/layout/vList2"/>
    <dgm:cxn modelId="{00AE08DA-4D11-48E2-A877-0A2F5AEB5EF8}" srcId="{94CB23BE-D108-4783-BE67-45C2666C0DE2}" destId="{1EDF8B9F-5729-4A29-BA8F-2DBCCBB1FC47}" srcOrd="3" destOrd="0" parTransId="{12DBE26C-8A7C-42BA-9F5F-5D20CE2736BB}" sibTransId="{8613C5C0-F262-404F-A4F2-ADCC7BDE6B04}"/>
    <dgm:cxn modelId="{58BADC41-644D-3C47-8A65-25456A97F5AB}" type="presParOf" srcId="{42A727C8-8E0D-5F4A-915F-9CAF8C8FDA5C}" destId="{7D354AE7-9937-7249-8733-36E310FA417A}" srcOrd="0" destOrd="0" presId="urn:microsoft.com/office/officeart/2005/8/layout/vList2"/>
    <dgm:cxn modelId="{1CAAF043-6165-E946-8ABC-82CE1F315D8C}" type="presParOf" srcId="{42A727C8-8E0D-5F4A-915F-9CAF8C8FDA5C}" destId="{E4C5DED7-A098-B447-93D4-69880FC6EE5A}" srcOrd="1" destOrd="0" presId="urn:microsoft.com/office/officeart/2005/8/layout/vList2"/>
    <dgm:cxn modelId="{8ECBE32E-A5AA-544D-A7A6-31DDA436AD0F}" type="presParOf" srcId="{42A727C8-8E0D-5F4A-915F-9CAF8C8FDA5C}" destId="{B06FA18B-6ECE-E34F-B2A0-353D5AA737D7}" srcOrd="2" destOrd="0" presId="urn:microsoft.com/office/officeart/2005/8/layout/vList2"/>
    <dgm:cxn modelId="{AADF4704-7F89-F048-BB6A-75B032F1D9A5}" type="presParOf" srcId="{42A727C8-8E0D-5F4A-915F-9CAF8C8FDA5C}" destId="{54C173A0-AF87-1641-A31F-D62F95A0B7BF}" srcOrd="3" destOrd="0" presId="urn:microsoft.com/office/officeart/2005/8/layout/vList2"/>
    <dgm:cxn modelId="{97B08A08-80C8-1846-B699-F290E2D9F6F7}" type="presParOf" srcId="{42A727C8-8E0D-5F4A-915F-9CAF8C8FDA5C}" destId="{A14C76F9-C311-AB42-91D9-7D403BAB4A24}" srcOrd="4" destOrd="0" presId="urn:microsoft.com/office/officeart/2005/8/layout/vList2"/>
    <dgm:cxn modelId="{372D0937-CA59-4A41-8BF0-30380674053B}" type="presParOf" srcId="{42A727C8-8E0D-5F4A-915F-9CAF8C8FDA5C}" destId="{F32EC860-797F-D043-A922-201E987442DE}" srcOrd="5" destOrd="0" presId="urn:microsoft.com/office/officeart/2005/8/layout/vList2"/>
    <dgm:cxn modelId="{2BD65F5C-9642-244B-ADDA-3BD0C4824116}" type="presParOf" srcId="{42A727C8-8E0D-5F4A-915F-9CAF8C8FDA5C}" destId="{46F2B362-FA7C-9D44-B5B2-9DE49ADA89FE}" srcOrd="6" destOrd="0" presId="urn:microsoft.com/office/officeart/2005/8/layout/vList2"/>
    <dgm:cxn modelId="{86465838-D00D-F34F-B486-1D7131B6CB56}" type="presParOf" srcId="{42A727C8-8E0D-5F4A-915F-9CAF8C8FDA5C}" destId="{8C5BDCE0-9317-B043-9765-20A8FE9DE192}" srcOrd="7" destOrd="0" presId="urn:microsoft.com/office/officeart/2005/8/layout/vList2"/>
    <dgm:cxn modelId="{C016800E-B44D-AF45-804E-F59AF813A9B1}" type="presParOf" srcId="{42A727C8-8E0D-5F4A-915F-9CAF8C8FDA5C}" destId="{9A9FFBB0-C2BC-2A43-A395-BE9CDA18F79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4CB23BE-D108-4783-BE67-45C2666C0DE2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D55251A3-FB7F-4CC9-BBF9-1844D6D780F1}">
      <dgm:prSet/>
      <dgm:spPr/>
      <dgm:t>
        <a:bodyPr/>
        <a:lstStyle/>
        <a:p>
          <a:r>
            <a:rPr lang="en-US" b="1" dirty="0"/>
            <a:t>A</a:t>
          </a:r>
          <a:r>
            <a:rPr lang="en-US" dirty="0"/>
            <a:t>: Inventor: designing, making and breaking things until we have a product that works</a:t>
          </a:r>
        </a:p>
      </dgm:t>
    </dgm:pt>
    <dgm:pt modelId="{1B205941-990D-4F12-B9AC-18A9D748C1A5}" type="parTrans" cxnId="{EE9CFB6B-3AE7-410E-A062-BE8461310860}">
      <dgm:prSet/>
      <dgm:spPr/>
      <dgm:t>
        <a:bodyPr/>
        <a:lstStyle/>
        <a:p>
          <a:endParaRPr lang="en-US"/>
        </a:p>
      </dgm:t>
    </dgm:pt>
    <dgm:pt modelId="{450D9629-5980-4DE0-B332-F3A569FAC069}" type="sibTrans" cxnId="{EE9CFB6B-3AE7-410E-A062-BE8461310860}">
      <dgm:prSet/>
      <dgm:spPr/>
      <dgm:t>
        <a:bodyPr/>
        <a:lstStyle/>
        <a:p>
          <a:endParaRPr lang="en-US"/>
        </a:p>
      </dgm:t>
    </dgm:pt>
    <dgm:pt modelId="{A1389507-0C38-4ADC-A600-D309A91682C2}">
      <dgm:prSet/>
      <dgm:spPr/>
      <dgm:t>
        <a:bodyPr/>
        <a:lstStyle/>
        <a:p>
          <a:r>
            <a:rPr lang="en-US" b="1" dirty="0"/>
            <a:t>B</a:t>
          </a:r>
          <a:r>
            <a:rPr lang="en-US" dirty="0"/>
            <a:t>: Project Manager: working with everyone to make sure the work is completed</a:t>
          </a:r>
        </a:p>
      </dgm:t>
    </dgm:pt>
    <dgm:pt modelId="{F1A03B02-9393-4D1F-AE71-902C1C1A89AE}" type="parTrans" cxnId="{B589A774-1916-4FE3-B214-EC8FFF7FE828}">
      <dgm:prSet/>
      <dgm:spPr/>
      <dgm:t>
        <a:bodyPr/>
        <a:lstStyle/>
        <a:p>
          <a:endParaRPr lang="en-US"/>
        </a:p>
      </dgm:t>
    </dgm:pt>
    <dgm:pt modelId="{C5F4EA8C-DA9B-411A-9A75-9A403F84A4C0}" type="sibTrans" cxnId="{B589A774-1916-4FE3-B214-EC8FFF7FE828}">
      <dgm:prSet/>
      <dgm:spPr/>
      <dgm:t>
        <a:bodyPr/>
        <a:lstStyle/>
        <a:p>
          <a:endParaRPr lang="en-US"/>
        </a:p>
      </dgm:t>
    </dgm:pt>
    <dgm:pt modelId="{70F2D468-6DF4-4ABC-8678-8DCB3BB6F36E}">
      <dgm:prSet/>
      <dgm:spPr/>
      <dgm:t>
        <a:bodyPr/>
        <a:lstStyle/>
        <a:p>
          <a:r>
            <a:rPr lang="en-US" b="1" dirty="0"/>
            <a:t>C</a:t>
          </a:r>
          <a:r>
            <a:rPr lang="en-US" dirty="0"/>
            <a:t>: Problem Solver: finding creative ways to overcome any issues </a:t>
          </a:r>
        </a:p>
      </dgm:t>
    </dgm:pt>
    <dgm:pt modelId="{830E0EAD-FDE1-4347-8ACC-60C6409969B1}" type="parTrans" cxnId="{DD4FBF36-B6A9-41A7-87D8-14D63F98B74E}">
      <dgm:prSet/>
      <dgm:spPr/>
      <dgm:t>
        <a:bodyPr/>
        <a:lstStyle/>
        <a:p>
          <a:endParaRPr lang="en-US"/>
        </a:p>
      </dgm:t>
    </dgm:pt>
    <dgm:pt modelId="{5566E0D7-5006-47B5-8320-121E4315DE9F}" type="sibTrans" cxnId="{DD4FBF36-B6A9-41A7-87D8-14D63F98B74E}">
      <dgm:prSet/>
      <dgm:spPr/>
      <dgm:t>
        <a:bodyPr/>
        <a:lstStyle/>
        <a:p>
          <a:endParaRPr lang="en-US"/>
        </a:p>
      </dgm:t>
    </dgm:pt>
    <dgm:pt modelId="{1EDF8B9F-5729-4A29-BA8F-2DBCCBB1FC47}">
      <dgm:prSet/>
      <dgm:spPr/>
      <dgm:t>
        <a:bodyPr/>
        <a:lstStyle/>
        <a:p>
          <a:r>
            <a:rPr lang="en-US" b="1" dirty="0"/>
            <a:t>D</a:t>
          </a:r>
          <a:r>
            <a:rPr lang="en-US" dirty="0"/>
            <a:t>: Creative: dreaming up new and crazy ideas for the project</a:t>
          </a:r>
        </a:p>
      </dgm:t>
    </dgm:pt>
    <dgm:pt modelId="{12DBE26C-8A7C-42BA-9F5F-5D20CE2736BB}" type="parTrans" cxnId="{00AE08DA-4D11-48E2-A877-0A2F5AEB5EF8}">
      <dgm:prSet/>
      <dgm:spPr/>
      <dgm:t>
        <a:bodyPr/>
        <a:lstStyle/>
        <a:p>
          <a:endParaRPr lang="en-US"/>
        </a:p>
      </dgm:t>
    </dgm:pt>
    <dgm:pt modelId="{8613C5C0-F262-404F-A4F2-ADCC7BDE6B04}" type="sibTrans" cxnId="{00AE08DA-4D11-48E2-A877-0A2F5AEB5EF8}">
      <dgm:prSet/>
      <dgm:spPr/>
      <dgm:t>
        <a:bodyPr/>
        <a:lstStyle/>
        <a:p>
          <a:endParaRPr lang="en-US"/>
        </a:p>
      </dgm:t>
    </dgm:pt>
    <dgm:pt modelId="{2CCF0CE8-587B-418C-B6FF-DD4E04128319}">
      <dgm:prSet/>
      <dgm:spPr/>
      <dgm:t>
        <a:bodyPr/>
        <a:lstStyle/>
        <a:p>
          <a:r>
            <a:rPr lang="en-US" b="1" dirty="0"/>
            <a:t>E</a:t>
          </a:r>
          <a:r>
            <a:rPr lang="en-US" dirty="0"/>
            <a:t>: Tech Support: making sure the team has the best technology for the job and ensuring it works smoothly</a:t>
          </a:r>
        </a:p>
      </dgm:t>
    </dgm:pt>
    <dgm:pt modelId="{A1B96923-6DC8-4A91-A551-94FA01244781}" type="parTrans" cxnId="{5AC43B01-90C4-4ABE-9482-56C323FDE220}">
      <dgm:prSet/>
      <dgm:spPr/>
      <dgm:t>
        <a:bodyPr/>
        <a:lstStyle/>
        <a:p>
          <a:endParaRPr lang="en-US"/>
        </a:p>
      </dgm:t>
    </dgm:pt>
    <dgm:pt modelId="{10DA70F4-E58A-440C-A9CD-202623515E54}" type="sibTrans" cxnId="{5AC43B01-90C4-4ABE-9482-56C323FDE220}">
      <dgm:prSet/>
      <dgm:spPr/>
      <dgm:t>
        <a:bodyPr/>
        <a:lstStyle/>
        <a:p>
          <a:endParaRPr lang="en-US"/>
        </a:p>
      </dgm:t>
    </dgm:pt>
    <dgm:pt modelId="{42A727C8-8E0D-5F4A-915F-9CAF8C8FDA5C}" type="pres">
      <dgm:prSet presAssocID="{94CB23BE-D108-4783-BE67-45C2666C0DE2}" presName="linear" presStyleCnt="0">
        <dgm:presLayoutVars>
          <dgm:animLvl val="lvl"/>
          <dgm:resizeHandles val="exact"/>
        </dgm:presLayoutVars>
      </dgm:prSet>
      <dgm:spPr/>
    </dgm:pt>
    <dgm:pt modelId="{7D354AE7-9937-7249-8733-36E310FA417A}" type="pres">
      <dgm:prSet presAssocID="{D55251A3-FB7F-4CC9-BBF9-1844D6D780F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4C5DED7-A098-B447-93D4-69880FC6EE5A}" type="pres">
      <dgm:prSet presAssocID="{450D9629-5980-4DE0-B332-F3A569FAC069}" presName="spacer" presStyleCnt="0"/>
      <dgm:spPr/>
    </dgm:pt>
    <dgm:pt modelId="{B06FA18B-6ECE-E34F-B2A0-353D5AA737D7}" type="pres">
      <dgm:prSet presAssocID="{A1389507-0C38-4ADC-A600-D309A91682C2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54C173A0-AF87-1641-A31F-D62F95A0B7BF}" type="pres">
      <dgm:prSet presAssocID="{C5F4EA8C-DA9B-411A-9A75-9A403F84A4C0}" presName="spacer" presStyleCnt="0"/>
      <dgm:spPr/>
    </dgm:pt>
    <dgm:pt modelId="{A14C76F9-C311-AB42-91D9-7D403BAB4A24}" type="pres">
      <dgm:prSet presAssocID="{70F2D468-6DF4-4ABC-8678-8DCB3BB6F36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32EC860-797F-D043-A922-201E987442DE}" type="pres">
      <dgm:prSet presAssocID="{5566E0D7-5006-47B5-8320-121E4315DE9F}" presName="spacer" presStyleCnt="0"/>
      <dgm:spPr/>
    </dgm:pt>
    <dgm:pt modelId="{46F2B362-FA7C-9D44-B5B2-9DE49ADA89FE}" type="pres">
      <dgm:prSet presAssocID="{1EDF8B9F-5729-4A29-BA8F-2DBCCBB1FC47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C5BDCE0-9317-B043-9765-20A8FE9DE192}" type="pres">
      <dgm:prSet presAssocID="{8613C5C0-F262-404F-A4F2-ADCC7BDE6B04}" presName="spacer" presStyleCnt="0"/>
      <dgm:spPr/>
    </dgm:pt>
    <dgm:pt modelId="{9A9FFBB0-C2BC-2A43-A395-BE9CDA18F79B}" type="pres">
      <dgm:prSet presAssocID="{2CCF0CE8-587B-418C-B6FF-DD4E04128319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6DC5E300-8FA4-A248-956B-68EA2E593B97}" type="presOf" srcId="{A1389507-0C38-4ADC-A600-D309A91682C2}" destId="{B06FA18B-6ECE-E34F-B2A0-353D5AA737D7}" srcOrd="0" destOrd="0" presId="urn:microsoft.com/office/officeart/2005/8/layout/vList2"/>
    <dgm:cxn modelId="{5AC43B01-90C4-4ABE-9482-56C323FDE220}" srcId="{94CB23BE-D108-4783-BE67-45C2666C0DE2}" destId="{2CCF0CE8-587B-418C-B6FF-DD4E04128319}" srcOrd="4" destOrd="0" parTransId="{A1B96923-6DC8-4A91-A551-94FA01244781}" sibTransId="{10DA70F4-E58A-440C-A9CD-202623515E54}"/>
    <dgm:cxn modelId="{31DA4B1B-F9A2-9343-9D4D-083DB9216057}" type="presOf" srcId="{D55251A3-FB7F-4CC9-BBF9-1844D6D780F1}" destId="{7D354AE7-9937-7249-8733-36E310FA417A}" srcOrd="0" destOrd="0" presId="urn:microsoft.com/office/officeart/2005/8/layout/vList2"/>
    <dgm:cxn modelId="{3377421E-7236-D247-9342-0EFAB38AAD43}" type="presOf" srcId="{70F2D468-6DF4-4ABC-8678-8DCB3BB6F36E}" destId="{A14C76F9-C311-AB42-91D9-7D403BAB4A24}" srcOrd="0" destOrd="0" presId="urn:microsoft.com/office/officeart/2005/8/layout/vList2"/>
    <dgm:cxn modelId="{73540A35-CCD1-6340-9A1B-81E66BA9F648}" type="presOf" srcId="{2CCF0CE8-587B-418C-B6FF-DD4E04128319}" destId="{9A9FFBB0-C2BC-2A43-A395-BE9CDA18F79B}" srcOrd="0" destOrd="0" presId="urn:microsoft.com/office/officeart/2005/8/layout/vList2"/>
    <dgm:cxn modelId="{DD4FBF36-B6A9-41A7-87D8-14D63F98B74E}" srcId="{94CB23BE-D108-4783-BE67-45C2666C0DE2}" destId="{70F2D468-6DF4-4ABC-8678-8DCB3BB6F36E}" srcOrd="2" destOrd="0" parTransId="{830E0EAD-FDE1-4347-8ACC-60C6409969B1}" sibTransId="{5566E0D7-5006-47B5-8320-121E4315DE9F}"/>
    <dgm:cxn modelId="{EE9CFB6B-3AE7-410E-A062-BE8461310860}" srcId="{94CB23BE-D108-4783-BE67-45C2666C0DE2}" destId="{D55251A3-FB7F-4CC9-BBF9-1844D6D780F1}" srcOrd="0" destOrd="0" parTransId="{1B205941-990D-4F12-B9AC-18A9D748C1A5}" sibTransId="{450D9629-5980-4DE0-B332-F3A569FAC069}"/>
    <dgm:cxn modelId="{B589A774-1916-4FE3-B214-EC8FFF7FE828}" srcId="{94CB23BE-D108-4783-BE67-45C2666C0DE2}" destId="{A1389507-0C38-4ADC-A600-D309A91682C2}" srcOrd="1" destOrd="0" parTransId="{F1A03B02-9393-4D1F-AE71-902C1C1A89AE}" sibTransId="{C5F4EA8C-DA9B-411A-9A75-9A403F84A4C0}"/>
    <dgm:cxn modelId="{C5809294-5858-6844-800D-1E3CB7227D2D}" type="presOf" srcId="{94CB23BE-D108-4783-BE67-45C2666C0DE2}" destId="{42A727C8-8E0D-5F4A-915F-9CAF8C8FDA5C}" srcOrd="0" destOrd="0" presId="urn:microsoft.com/office/officeart/2005/8/layout/vList2"/>
    <dgm:cxn modelId="{B698FAD7-FBE3-9F4D-BB6F-E7BC22183014}" type="presOf" srcId="{1EDF8B9F-5729-4A29-BA8F-2DBCCBB1FC47}" destId="{46F2B362-FA7C-9D44-B5B2-9DE49ADA89FE}" srcOrd="0" destOrd="0" presId="urn:microsoft.com/office/officeart/2005/8/layout/vList2"/>
    <dgm:cxn modelId="{00AE08DA-4D11-48E2-A877-0A2F5AEB5EF8}" srcId="{94CB23BE-D108-4783-BE67-45C2666C0DE2}" destId="{1EDF8B9F-5729-4A29-BA8F-2DBCCBB1FC47}" srcOrd="3" destOrd="0" parTransId="{12DBE26C-8A7C-42BA-9F5F-5D20CE2736BB}" sibTransId="{8613C5C0-F262-404F-A4F2-ADCC7BDE6B04}"/>
    <dgm:cxn modelId="{58BADC41-644D-3C47-8A65-25456A97F5AB}" type="presParOf" srcId="{42A727C8-8E0D-5F4A-915F-9CAF8C8FDA5C}" destId="{7D354AE7-9937-7249-8733-36E310FA417A}" srcOrd="0" destOrd="0" presId="urn:microsoft.com/office/officeart/2005/8/layout/vList2"/>
    <dgm:cxn modelId="{1CAAF043-6165-E946-8ABC-82CE1F315D8C}" type="presParOf" srcId="{42A727C8-8E0D-5F4A-915F-9CAF8C8FDA5C}" destId="{E4C5DED7-A098-B447-93D4-69880FC6EE5A}" srcOrd="1" destOrd="0" presId="urn:microsoft.com/office/officeart/2005/8/layout/vList2"/>
    <dgm:cxn modelId="{8ECBE32E-A5AA-544D-A7A6-31DDA436AD0F}" type="presParOf" srcId="{42A727C8-8E0D-5F4A-915F-9CAF8C8FDA5C}" destId="{B06FA18B-6ECE-E34F-B2A0-353D5AA737D7}" srcOrd="2" destOrd="0" presId="urn:microsoft.com/office/officeart/2005/8/layout/vList2"/>
    <dgm:cxn modelId="{AADF4704-7F89-F048-BB6A-75B032F1D9A5}" type="presParOf" srcId="{42A727C8-8E0D-5F4A-915F-9CAF8C8FDA5C}" destId="{54C173A0-AF87-1641-A31F-D62F95A0B7BF}" srcOrd="3" destOrd="0" presId="urn:microsoft.com/office/officeart/2005/8/layout/vList2"/>
    <dgm:cxn modelId="{97B08A08-80C8-1846-B699-F290E2D9F6F7}" type="presParOf" srcId="{42A727C8-8E0D-5F4A-915F-9CAF8C8FDA5C}" destId="{A14C76F9-C311-AB42-91D9-7D403BAB4A24}" srcOrd="4" destOrd="0" presId="urn:microsoft.com/office/officeart/2005/8/layout/vList2"/>
    <dgm:cxn modelId="{372D0937-CA59-4A41-8BF0-30380674053B}" type="presParOf" srcId="{42A727C8-8E0D-5F4A-915F-9CAF8C8FDA5C}" destId="{F32EC860-797F-D043-A922-201E987442DE}" srcOrd="5" destOrd="0" presId="urn:microsoft.com/office/officeart/2005/8/layout/vList2"/>
    <dgm:cxn modelId="{2BD65F5C-9642-244B-ADDA-3BD0C4824116}" type="presParOf" srcId="{42A727C8-8E0D-5F4A-915F-9CAF8C8FDA5C}" destId="{46F2B362-FA7C-9D44-B5B2-9DE49ADA89FE}" srcOrd="6" destOrd="0" presId="urn:microsoft.com/office/officeart/2005/8/layout/vList2"/>
    <dgm:cxn modelId="{86465838-D00D-F34F-B486-1D7131B6CB56}" type="presParOf" srcId="{42A727C8-8E0D-5F4A-915F-9CAF8C8FDA5C}" destId="{8C5BDCE0-9317-B043-9765-20A8FE9DE192}" srcOrd="7" destOrd="0" presId="urn:microsoft.com/office/officeart/2005/8/layout/vList2"/>
    <dgm:cxn modelId="{C016800E-B44D-AF45-804E-F59AF813A9B1}" type="presParOf" srcId="{42A727C8-8E0D-5F4A-915F-9CAF8C8FDA5C}" destId="{9A9FFBB0-C2BC-2A43-A395-BE9CDA18F79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4CB23BE-D108-4783-BE67-45C2666C0DE2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D55251A3-FB7F-4CC9-BBF9-1844D6D780F1}">
      <dgm:prSet/>
      <dgm:spPr/>
      <dgm:t>
        <a:bodyPr/>
        <a:lstStyle/>
        <a:p>
          <a:r>
            <a:rPr lang="en-US" b="1" dirty="0"/>
            <a:t>A</a:t>
          </a:r>
          <a:r>
            <a:rPr lang="en-US" dirty="0"/>
            <a:t>: Do something different every day </a:t>
          </a:r>
        </a:p>
      </dgm:t>
    </dgm:pt>
    <dgm:pt modelId="{1B205941-990D-4F12-B9AC-18A9D748C1A5}" type="parTrans" cxnId="{EE9CFB6B-3AE7-410E-A062-BE8461310860}">
      <dgm:prSet/>
      <dgm:spPr/>
      <dgm:t>
        <a:bodyPr/>
        <a:lstStyle/>
        <a:p>
          <a:endParaRPr lang="en-US"/>
        </a:p>
      </dgm:t>
    </dgm:pt>
    <dgm:pt modelId="{450D9629-5980-4DE0-B332-F3A569FAC069}" type="sibTrans" cxnId="{EE9CFB6B-3AE7-410E-A062-BE8461310860}">
      <dgm:prSet/>
      <dgm:spPr/>
      <dgm:t>
        <a:bodyPr/>
        <a:lstStyle/>
        <a:p>
          <a:endParaRPr lang="en-US"/>
        </a:p>
      </dgm:t>
    </dgm:pt>
    <dgm:pt modelId="{A1389507-0C38-4ADC-A600-D309A91682C2}">
      <dgm:prSet/>
      <dgm:spPr/>
      <dgm:t>
        <a:bodyPr/>
        <a:lstStyle/>
        <a:p>
          <a:r>
            <a:rPr lang="en-US" b="1" dirty="0"/>
            <a:t>B</a:t>
          </a:r>
          <a:r>
            <a:rPr lang="en-US" dirty="0"/>
            <a:t>: Make life-saving medicines and vaccines</a:t>
          </a:r>
        </a:p>
      </dgm:t>
    </dgm:pt>
    <dgm:pt modelId="{F1A03B02-9393-4D1F-AE71-902C1C1A89AE}" type="parTrans" cxnId="{B589A774-1916-4FE3-B214-EC8FFF7FE828}">
      <dgm:prSet/>
      <dgm:spPr/>
      <dgm:t>
        <a:bodyPr/>
        <a:lstStyle/>
        <a:p>
          <a:endParaRPr lang="en-US"/>
        </a:p>
      </dgm:t>
    </dgm:pt>
    <dgm:pt modelId="{C5F4EA8C-DA9B-411A-9A75-9A403F84A4C0}" type="sibTrans" cxnId="{B589A774-1916-4FE3-B214-EC8FFF7FE828}">
      <dgm:prSet/>
      <dgm:spPr/>
      <dgm:t>
        <a:bodyPr/>
        <a:lstStyle/>
        <a:p>
          <a:endParaRPr lang="en-US"/>
        </a:p>
      </dgm:t>
    </dgm:pt>
    <dgm:pt modelId="{70F2D468-6DF4-4ABC-8678-8DCB3BB6F36E}">
      <dgm:prSet/>
      <dgm:spPr/>
      <dgm:t>
        <a:bodyPr/>
        <a:lstStyle/>
        <a:p>
          <a:r>
            <a:rPr lang="en-US" b="1" dirty="0"/>
            <a:t>C</a:t>
          </a:r>
          <a:r>
            <a:rPr lang="en-US" dirty="0"/>
            <a:t>: Be able to work anywhere in the world</a:t>
          </a:r>
        </a:p>
      </dgm:t>
    </dgm:pt>
    <dgm:pt modelId="{830E0EAD-FDE1-4347-8ACC-60C6409969B1}" type="parTrans" cxnId="{DD4FBF36-B6A9-41A7-87D8-14D63F98B74E}">
      <dgm:prSet/>
      <dgm:spPr/>
      <dgm:t>
        <a:bodyPr/>
        <a:lstStyle/>
        <a:p>
          <a:endParaRPr lang="en-US"/>
        </a:p>
      </dgm:t>
    </dgm:pt>
    <dgm:pt modelId="{5566E0D7-5006-47B5-8320-121E4315DE9F}" type="sibTrans" cxnId="{DD4FBF36-B6A9-41A7-87D8-14D63F98B74E}">
      <dgm:prSet/>
      <dgm:spPr/>
      <dgm:t>
        <a:bodyPr/>
        <a:lstStyle/>
        <a:p>
          <a:endParaRPr lang="en-US"/>
        </a:p>
      </dgm:t>
    </dgm:pt>
    <dgm:pt modelId="{1EDF8B9F-5729-4A29-BA8F-2DBCCBB1FC47}">
      <dgm:prSet/>
      <dgm:spPr/>
      <dgm:t>
        <a:bodyPr/>
        <a:lstStyle/>
        <a:p>
          <a:r>
            <a:rPr lang="en-US" b="1" dirty="0"/>
            <a:t>D</a:t>
          </a:r>
          <a:r>
            <a:rPr lang="en-US" dirty="0"/>
            <a:t>: Make a difference and improve people’s lives</a:t>
          </a:r>
        </a:p>
      </dgm:t>
    </dgm:pt>
    <dgm:pt modelId="{12DBE26C-8A7C-42BA-9F5F-5D20CE2736BB}" type="parTrans" cxnId="{00AE08DA-4D11-48E2-A877-0A2F5AEB5EF8}">
      <dgm:prSet/>
      <dgm:spPr/>
      <dgm:t>
        <a:bodyPr/>
        <a:lstStyle/>
        <a:p>
          <a:endParaRPr lang="en-US"/>
        </a:p>
      </dgm:t>
    </dgm:pt>
    <dgm:pt modelId="{8613C5C0-F262-404F-A4F2-ADCC7BDE6B04}" type="sibTrans" cxnId="{00AE08DA-4D11-48E2-A877-0A2F5AEB5EF8}">
      <dgm:prSet/>
      <dgm:spPr/>
      <dgm:t>
        <a:bodyPr/>
        <a:lstStyle/>
        <a:p>
          <a:endParaRPr lang="en-US"/>
        </a:p>
      </dgm:t>
    </dgm:pt>
    <dgm:pt modelId="{2CCF0CE8-587B-418C-B6FF-DD4E04128319}">
      <dgm:prSet/>
      <dgm:spPr/>
      <dgm:t>
        <a:bodyPr/>
        <a:lstStyle/>
        <a:p>
          <a:r>
            <a:rPr lang="en-US" b="1" dirty="0"/>
            <a:t>E</a:t>
          </a:r>
          <a:r>
            <a:rPr lang="en-US" dirty="0"/>
            <a:t>: Work on the cutting-edge of technology</a:t>
          </a:r>
        </a:p>
      </dgm:t>
    </dgm:pt>
    <dgm:pt modelId="{A1B96923-6DC8-4A91-A551-94FA01244781}" type="parTrans" cxnId="{5AC43B01-90C4-4ABE-9482-56C323FDE220}">
      <dgm:prSet/>
      <dgm:spPr/>
      <dgm:t>
        <a:bodyPr/>
        <a:lstStyle/>
        <a:p>
          <a:endParaRPr lang="en-US"/>
        </a:p>
      </dgm:t>
    </dgm:pt>
    <dgm:pt modelId="{10DA70F4-E58A-440C-A9CD-202623515E54}" type="sibTrans" cxnId="{5AC43B01-90C4-4ABE-9482-56C323FDE220}">
      <dgm:prSet/>
      <dgm:spPr/>
      <dgm:t>
        <a:bodyPr/>
        <a:lstStyle/>
        <a:p>
          <a:endParaRPr lang="en-US"/>
        </a:p>
      </dgm:t>
    </dgm:pt>
    <dgm:pt modelId="{42A727C8-8E0D-5F4A-915F-9CAF8C8FDA5C}" type="pres">
      <dgm:prSet presAssocID="{94CB23BE-D108-4783-BE67-45C2666C0DE2}" presName="linear" presStyleCnt="0">
        <dgm:presLayoutVars>
          <dgm:animLvl val="lvl"/>
          <dgm:resizeHandles val="exact"/>
        </dgm:presLayoutVars>
      </dgm:prSet>
      <dgm:spPr/>
    </dgm:pt>
    <dgm:pt modelId="{7D354AE7-9937-7249-8733-36E310FA417A}" type="pres">
      <dgm:prSet presAssocID="{D55251A3-FB7F-4CC9-BBF9-1844D6D780F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4C5DED7-A098-B447-93D4-69880FC6EE5A}" type="pres">
      <dgm:prSet presAssocID="{450D9629-5980-4DE0-B332-F3A569FAC069}" presName="spacer" presStyleCnt="0"/>
      <dgm:spPr/>
    </dgm:pt>
    <dgm:pt modelId="{B06FA18B-6ECE-E34F-B2A0-353D5AA737D7}" type="pres">
      <dgm:prSet presAssocID="{A1389507-0C38-4ADC-A600-D309A91682C2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54C173A0-AF87-1641-A31F-D62F95A0B7BF}" type="pres">
      <dgm:prSet presAssocID="{C5F4EA8C-DA9B-411A-9A75-9A403F84A4C0}" presName="spacer" presStyleCnt="0"/>
      <dgm:spPr/>
    </dgm:pt>
    <dgm:pt modelId="{A14C76F9-C311-AB42-91D9-7D403BAB4A24}" type="pres">
      <dgm:prSet presAssocID="{70F2D468-6DF4-4ABC-8678-8DCB3BB6F36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32EC860-797F-D043-A922-201E987442DE}" type="pres">
      <dgm:prSet presAssocID="{5566E0D7-5006-47B5-8320-121E4315DE9F}" presName="spacer" presStyleCnt="0"/>
      <dgm:spPr/>
    </dgm:pt>
    <dgm:pt modelId="{46F2B362-FA7C-9D44-B5B2-9DE49ADA89FE}" type="pres">
      <dgm:prSet presAssocID="{1EDF8B9F-5729-4A29-BA8F-2DBCCBB1FC47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C5BDCE0-9317-B043-9765-20A8FE9DE192}" type="pres">
      <dgm:prSet presAssocID="{8613C5C0-F262-404F-A4F2-ADCC7BDE6B04}" presName="spacer" presStyleCnt="0"/>
      <dgm:spPr/>
    </dgm:pt>
    <dgm:pt modelId="{9A9FFBB0-C2BC-2A43-A395-BE9CDA18F79B}" type="pres">
      <dgm:prSet presAssocID="{2CCF0CE8-587B-418C-B6FF-DD4E04128319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6DC5E300-8FA4-A248-956B-68EA2E593B97}" type="presOf" srcId="{A1389507-0C38-4ADC-A600-D309A91682C2}" destId="{B06FA18B-6ECE-E34F-B2A0-353D5AA737D7}" srcOrd="0" destOrd="0" presId="urn:microsoft.com/office/officeart/2005/8/layout/vList2"/>
    <dgm:cxn modelId="{5AC43B01-90C4-4ABE-9482-56C323FDE220}" srcId="{94CB23BE-D108-4783-BE67-45C2666C0DE2}" destId="{2CCF0CE8-587B-418C-B6FF-DD4E04128319}" srcOrd="4" destOrd="0" parTransId="{A1B96923-6DC8-4A91-A551-94FA01244781}" sibTransId="{10DA70F4-E58A-440C-A9CD-202623515E54}"/>
    <dgm:cxn modelId="{31DA4B1B-F9A2-9343-9D4D-083DB9216057}" type="presOf" srcId="{D55251A3-FB7F-4CC9-BBF9-1844D6D780F1}" destId="{7D354AE7-9937-7249-8733-36E310FA417A}" srcOrd="0" destOrd="0" presId="urn:microsoft.com/office/officeart/2005/8/layout/vList2"/>
    <dgm:cxn modelId="{3377421E-7236-D247-9342-0EFAB38AAD43}" type="presOf" srcId="{70F2D468-6DF4-4ABC-8678-8DCB3BB6F36E}" destId="{A14C76F9-C311-AB42-91D9-7D403BAB4A24}" srcOrd="0" destOrd="0" presId="urn:microsoft.com/office/officeart/2005/8/layout/vList2"/>
    <dgm:cxn modelId="{73540A35-CCD1-6340-9A1B-81E66BA9F648}" type="presOf" srcId="{2CCF0CE8-587B-418C-B6FF-DD4E04128319}" destId="{9A9FFBB0-C2BC-2A43-A395-BE9CDA18F79B}" srcOrd="0" destOrd="0" presId="urn:microsoft.com/office/officeart/2005/8/layout/vList2"/>
    <dgm:cxn modelId="{DD4FBF36-B6A9-41A7-87D8-14D63F98B74E}" srcId="{94CB23BE-D108-4783-BE67-45C2666C0DE2}" destId="{70F2D468-6DF4-4ABC-8678-8DCB3BB6F36E}" srcOrd="2" destOrd="0" parTransId="{830E0EAD-FDE1-4347-8ACC-60C6409969B1}" sibTransId="{5566E0D7-5006-47B5-8320-121E4315DE9F}"/>
    <dgm:cxn modelId="{EE9CFB6B-3AE7-410E-A062-BE8461310860}" srcId="{94CB23BE-D108-4783-BE67-45C2666C0DE2}" destId="{D55251A3-FB7F-4CC9-BBF9-1844D6D780F1}" srcOrd="0" destOrd="0" parTransId="{1B205941-990D-4F12-B9AC-18A9D748C1A5}" sibTransId="{450D9629-5980-4DE0-B332-F3A569FAC069}"/>
    <dgm:cxn modelId="{B589A774-1916-4FE3-B214-EC8FFF7FE828}" srcId="{94CB23BE-D108-4783-BE67-45C2666C0DE2}" destId="{A1389507-0C38-4ADC-A600-D309A91682C2}" srcOrd="1" destOrd="0" parTransId="{F1A03B02-9393-4D1F-AE71-902C1C1A89AE}" sibTransId="{C5F4EA8C-DA9B-411A-9A75-9A403F84A4C0}"/>
    <dgm:cxn modelId="{C5809294-5858-6844-800D-1E3CB7227D2D}" type="presOf" srcId="{94CB23BE-D108-4783-BE67-45C2666C0DE2}" destId="{42A727C8-8E0D-5F4A-915F-9CAF8C8FDA5C}" srcOrd="0" destOrd="0" presId="urn:microsoft.com/office/officeart/2005/8/layout/vList2"/>
    <dgm:cxn modelId="{B698FAD7-FBE3-9F4D-BB6F-E7BC22183014}" type="presOf" srcId="{1EDF8B9F-5729-4A29-BA8F-2DBCCBB1FC47}" destId="{46F2B362-FA7C-9D44-B5B2-9DE49ADA89FE}" srcOrd="0" destOrd="0" presId="urn:microsoft.com/office/officeart/2005/8/layout/vList2"/>
    <dgm:cxn modelId="{00AE08DA-4D11-48E2-A877-0A2F5AEB5EF8}" srcId="{94CB23BE-D108-4783-BE67-45C2666C0DE2}" destId="{1EDF8B9F-5729-4A29-BA8F-2DBCCBB1FC47}" srcOrd="3" destOrd="0" parTransId="{12DBE26C-8A7C-42BA-9F5F-5D20CE2736BB}" sibTransId="{8613C5C0-F262-404F-A4F2-ADCC7BDE6B04}"/>
    <dgm:cxn modelId="{58BADC41-644D-3C47-8A65-25456A97F5AB}" type="presParOf" srcId="{42A727C8-8E0D-5F4A-915F-9CAF8C8FDA5C}" destId="{7D354AE7-9937-7249-8733-36E310FA417A}" srcOrd="0" destOrd="0" presId="urn:microsoft.com/office/officeart/2005/8/layout/vList2"/>
    <dgm:cxn modelId="{1CAAF043-6165-E946-8ABC-82CE1F315D8C}" type="presParOf" srcId="{42A727C8-8E0D-5F4A-915F-9CAF8C8FDA5C}" destId="{E4C5DED7-A098-B447-93D4-69880FC6EE5A}" srcOrd="1" destOrd="0" presId="urn:microsoft.com/office/officeart/2005/8/layout/vList2"/>
    <dgm:cxn modelId="{8ECBE32E-A5AA-544D-A7A6-31DDA436AD0F}" type="presParOf" srcId="{42A727C8-8E0D-5F4A-915F-9CAF8C8FDA5C}" destId="{B06FA18B-6ECE-E34F-B2A0-353D5AA737D7}" srcOrd="2" destOrd="0" presId="urn:microsoft.com/office/officeart/2005/8/layout/vList2"/>
    <dgm:cxn modelId="{AADF4704-7F89-F048-BB6A-75B032F1D9A5}" type="presParOf" srcId="{42A727C8-8E0D-5F4A-915F-9CAF8C8FDA5C}" destId="{54C173A0-AF87-1641-A31F-D62F95A0B7BF}" srcOrd="3" destOrd="0" presId="urn:microsoft.com/office/officeart/2005/8/layout/vList2"/>
    <dgm:cxn modelId="{97B08A08-80C8-1846-B699-F290E2D9F6F7}" type="presParOf" srcId="{42A727C8-8E0D-5F4A-915F-9CAF8C8FDA5C}" destId="{A14C76F9-C311-AB42-91D9-7D403BAB4A24}" srcOrd="4" destOrd="0" presId="urn:microsoft.com/office/officeart/2005/8/layout/vList2"/>
    <dgm:cxn modelId="{372D0937-CA59-4A41-8BF0-30380674053B}" type="presParOf" srcId="{42A727C8-8E0D-5F4A-915F-9CAF8C8FDA5C}" destId="{F32EC860-797F-D043-A922-201E987442DE}" srcOrd="5" destOrd="0" presId="urn:microsoft.com/office/officeart/2005/8/layout/vList2"/>
    <dgm:cxn modelId="{2BD65F5C-9642-244B-ADDA-3BD0C4824116}" type="presParOf" srcId="{42A727C8-8E0D-5F4A-915F-9CAF8C8FDA5C}" destId="{46F2B362-FA7C-9D44-B5B2-9DE49ADA89FE}" srcOrd="6" destOrd="0" presId="urn:microsoft.com/office/officeart/2005/8/layout/vList2"/>
    <dgm:cxn modelId="{86465838-D00D-F34F-B486-1D7131B6CB56}" type="presParOf" srcId="{42A727C8-8E0D-5F4A-915F-9CAF8C8FDA5C}" destId="{8C5BDCE0-9317-B043-9765-20A8FE9DE192}" srcOrd="7" destOrd="0" presId="urn:microsoft.com/office/officeart/2005/8/layout/vList2"/>
    <dgm:cxn modelId="{C016800E-B44D-AF45-804E-F59AF813A9B1}" type="presParOf" srcId="{42A727C8-8E0D-5F4A-915F-9CAF8C8FDA5C}" destId="{9A9FFBB0-C2BC-2A43-A395-BE9CDA18F79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4CB23BE-D108-4783-BE67-45C2666C0DE2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D55251A3-FB7F-4CC9-BBF9-1844D6D780F1}">
      <dgm:prSet/>
      <dgm:spPr/>
      <dgm:t>
        <a:bodyPr/>
        <a:lstStyle/>
        <a:p>
          <a:r>
            <a:rPr lang="en-US" b="1" dirty="0"/>
            <a:t>A</a:t>
          </a:r>
          <a:r>
            <a:rPr lang="en-US" dirty="0"/>
            <a:t>: A cat</a:t>
          </a:r>
        </a:p>
      </dgm:t>
    </dgm:pt>
    <dgm:pt modelId="{1B205941-990D-4F12-B9AC-18A9D748C1A5}" type="parTrans" cxnId="{EE9CFB6B-3AE7-410E-A062-BE8461310860}">
      <dgm:prSet/>
      <dgm:spPr/>
      <dgm:t>
        <a:bodyPr/>
        <a:lstStyle/>
        <a:p>
          <a:endParaRPr lang="en-US"/>
        </a:p>
      </dgm:t>
    </dgm:pt>
    <dgm:pt modelId="{450D9629-5980-4DE0-B332-F3A569FAC069}" type="sibTrans" cxnId="{EE9CFB6B-3AE7-410E-A062-BE8461310860}">
      <dgm:prSet/>
      <dgm:spPr/>
      <dgm:t>
        <a:bodyPr/>
        <a:lstStyle/>
        <a:p>
          <a:endParaRPr lang="en-US"/>
        </a:p>
      </dgm:t>
    </dgm:pt>
    <dgm:pt modelId="{A1389507-0C38-4ADC-A600-D309A91682C2}">
      <dgm:prSet/>
      <dgm:spPr/>
      <dgm:t>
        <a:bodyPr/>
        <a:lstStyle/>
        <a:p>
          <a:r>
            <a:rPr lang="en-US" b="1" dirty="0"/>
            <a:t>B</a:t>
          </a:r>
          <a:r>
            <a:rPr lang="en-US" dirty="0"/>
            <a:t>: A dolphin</a:t>
          </a:r>
        </a:p>
      </dgm:t>
    </dgm:pt>
    <dgm:pt modelId="{F1A03B02-9393-4D1F-AE71-902C1C1A89AE}" type="parTrans" cxnId="{B589A774-1916-4FE3-B214-EC8FFF7FE828}">
      <dgm:prSet/>
      <dgm:spPr/>
      <dgm:t>
        <a:bodyPr/>
        <a:lstStyle/>
        <a:p>
          <a:endParaRPr lang="en-US"/>
        </a:p>
      </dgm:t>
    </dgm:pt>
    <dgm:pt modelId="{C5F4EA8C-DA9B-411A-9A75-9A403F84A4C0}" type="sibTrans" cxnId="{B589A774-1916-4FE3-B214-EC8FFF7FE828}">
      <dgm:prSet/>
      <dgm:spPr/>
      <dgm:t>
        <a:bodyPr/>
        <a:lstStyle/>
        <a:p>
          <a:endParaRPr lang="en-US"/>
        </a:p>
      </dgm:t>
    </dgm:pt>
    <dgm:pt modelId="{70F2D468-6DF4-4ABC-8678-8DCB3BB6F36E}">
      <dgm:prSet/>
      <dgm:spPr/>
      <dgm:t>
        <a:bodyPr/>
        <a:lstStyle/>
        <a:p>
          <a:r>
            <a:rPr lang="en-US" b="1" dirty="0"/>
            <a:t>C</a:t>
          </a:r>
          <a:r>
            <a:rPr lang="en-US" dirty="0"/>
            <a:t>: An owl</a:t>
          </a:r>
        </a:p>
      </dgm:t>
    </dgm:pt>
    <dgm:pt modelId="{830E0EAD-FDE1-4347-8ACC-60C6409969B1}" type="parTrans" cxnId="{DD4FBF36-B6A9-41A7-87D8-14D63F98B74E}">
      <dgm:prSet/>
      <dgm:spPr/>
      <dgm:t>
        <a:bodyPr/>
        <a:lstStyle/>
        <a:p>
          <a:endParaRPr lang="en-US"/>
        </a:p>
      </dgm:t>
    </dgm:pt>
    <dgm:pt modelId="{5566E0D7-5006-47B5-8320-121E4315DE9F}" type="sibTrans" cxnId="{DD4FBF36-B6A9-41A7-87D8-14D63F98B74E}">
      <dgm:prSet/>
      <dgm:spPr/>
      <dgm:t>
        <a:bodyPr/>
        <a:lstStyle/>
        <a:p>
          <a:endParaRPr lang="en-US"/>
        </a:p>
      </dgm:t>
    </dgm:pt>
    <dgm:pt modelId="{1EDF8B9F-5729-4A29-BA8F-2DBCCBB1FC47}">
      <dgm:prSet/>
      <dgm:spPr/>
      <dgm:t>
        <a:bodyPr/>
        <a:lstStyle/>
        <a:p>
          <a:r>
            <a:rPr lang="en-US" b="1" dirty="0"/>
            <a:t>D</a:t>
          </a:r>
          <a:r>
            <a:rPr lang="en-US" dirty="0"/>
            <a:t>: A dog</a:t>
          </a:r>
        </a:p>
      </dgm:t>
    </dgm:pt>
    <dgm:pt modelId="{12DBE26C-8A7C-42BA-9F5F-5D20CE2736BB}" type="parTrans" cxnId="{00AE08DA-4D11-48E2-A877-0A2F5AEB5EF8}">
      <dgm:prSet/>
      <dgm:spPr/>
      <dgm:t>
        <a:bodyPr/>
        <a:lstStyle/>
        <a:p>
          <a:endParaRPr lang="en-US"/>
        </a:p>
      </dgm:t>
    </dgm:pt>
    <dgm:pt modelId="{8613C5C0-F262-404F-A4F2-ADCC7BDE6B04}" type="sibTrans" cxnId="{00AE08DA-4D11-48E2-A877-0A2F5AEB5EF8}">
      <dgm:prSet/>
      <dgm:spPr/>
      <dgm:t>
        <a:bodyPr/>
        <a:lstStyle/>
        <a:p>
          <a:endParaRPr lang="en-US"/>
        </a:p>
      </dgm:t>
    </dgm:pt>
    <dgm:pt modelId="{2CCF0CE8-587B-418C-B6FF-DD4E04128319}">
      <dgm:prSet/>
      <dgm:spPr/>
      <dgm:t>
        <a:bodyPr/>
        <a:lstStyle/>
        <a:p>
          <a:r>
            <a:rPr lang="en-US" b="1" dirty="0"/>
            <a:t>E</a:t>
          </a:r>
          <a:r>
            <a:rPr lang="en-US" dirty="0"/>
            <a:t>: A fox</a:t>
          </a:r>
        </a:p>
      </dgm:t>
    </dgm:pt>
    <dgm:pt modelId="{A1B96923-6DC8-4A91-A551-94FA01244781}" type="parTrans" cxnId="{5AC43B01-90C4-4ABE-9482-56C323FDE220}">
      <dgm:prSet/>
      <dgm:spPr/>
      <dgm:t>
        <a:bodyPr/>
        <a:lstStyle/>
        <a:p>
          <a:endParaRPr lang="en-US"/>
        </a:p>
      </dgm:t>
    </dgm:pt>
    <dgm:pt modelId="{10DA70F4-E58A-440C-A9CD-202623515E54}" type="sibTrans" cxnId="{5AC43B01-90C4-4ABE-9482-56C323FDE220}">
      <dgm:prSet/>
      <dgm:spPr/>
      <dgm:t>
        <a:bodyPr/>
        <a:lstStyle/>
        <a:p>
          <a:endParaRPr lang="en-US"/>
        </a:p>
      </dgm:t>
    </dgm:pt>
    <dgm:pt modelId="{42A727C8-8E0D-5F4A-915F-9CAF8C8FDA5C}" type="pres">
      <dgm:prSet presAssocID="{94CB23BE-D108-4783-BE67-45C2666C0DE2}" presName="linear" presStyleCnt="0">
        <dgm:presLayoutVars>
          <dgm:animLvl val="lvl"/>
          <dgm:resizeHandles val="exact"/>
        </dgm:presLayoutVars>
      </dgm:prSet>
      <dgm:spPr/>
    </dgm:pt>
    <dgm:pt modelId="{7D354AE7-9937-7249-8733-36E310FA417A}" type="pres">
      <dgm:prSet presAssocID="{D55251A3-FB7F-4CC9-BBF9-1844D6D780F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4C5DED7-A098-B447-93D4-69880FC6EE5A}" type="pres">
      <dgm:prSet presAssocID="{450D9629-5980-4DE0-B332-F3A569FAC069}" presName="spacer" presStyleCnt="0"/>
      <dgm:spPr/>
    </dgm:pt>
    <dgm:pt modelId="{B06FA18B-6ECE-E34F-B2A0-353D5AA737D7}" type="pres">
      <dgm:prSet presAssocID="{A1389507-0C38-4ADC-A600-D309A91682C2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54C173A0-AF87-1641-A31F-D62F95A0B7BF}" type="pres">
      <dgm:prSet presAssocID="{C5F4EA8C-DA9B-411A-9A75-9A403F84A4C0}" presName="spacer" presStyleCnt="0"/>
      <dgm:spPr/>
    </dgm:pt>
    <dgm:pt modelId="{A14C76F9-C311-AB42-91D9-7D403BAB4A24}" type="pres">
      <dgm:prSet presAssocID="{70F2D468-6DF4-4ABC-8678-8DCB3BB6F36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32EC860-797F-D043-A922-201E987442DE}" type="pres">
      <dgm:prSet presAssocID="{5566E0D7-5006-47B5-8320-121E4315DE9F}" presName="spacer" presStyleCnt="0"/>
      <dgm:spPr/>
    </dgm:pt>
    <dgm:pt modelId="{46F2B362-FA7C-9D44-B5B2-9DE49ADA89FE}" type="pres">
      <dgm:prSet presAssocID="{1EDF8B9F-5729-4A29-BA8F-2DBCCBB1FC47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C5BDCE0-9317-B043-9765-20A8FE9DE192}" type="pres">
      <dgm:prSet presAssocID="{8613C5C0-F262-404F-A4F2-ADCC7BDE6B04}" presName="spacer" presStyleCnt="0"/>
      <dgm:spPr/>
    </dgm:pt>
    <dgm:pt modelId="{9A9FFBB0-C2BC-2A43-A395-BE9CDA18F79B}" type="pres">
      <dgm:prSet presAssocID="{2CCF0CE8-587B-418C-B6FF-DD4E04128319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6DC5E300-8FA4-A248-956B-68EA2E593B97}" type="presOf" srcId="{A1389507-0C38-4ADC-A600-D309A91682C2}" destId="{B06FA18B-6ECE-E34F-B2A0-353D5AA737D7}" srcOrd="0" destOrd="0" presId="urn:microsoft.com/office/officeart/2005/8/layout/vList2"/>
    <dgm:cxn modelId="{5AC43B01-90C4-4ABE-9482-56C323FDE220}" srcId="{94CB23BE-D108-4783-BE67-45C2666C0DE2}" destId="{2CCF0CE8-587B-418C-B6FF-DD4E04128319}" srcOrd="4" destOrd="0" parTransId="{A1B96923-6DC8-4A91-A551-94FA01244781}" sibTransId="{10DA70F4-E58A-440C-A9CD-202623515E54}"/>
    <dgm:cxn modelId="{31DA4B1B-F9A2-9343-9D4D-083DB9216057}" type="presOf" srcId="{D55251A3-FB7F-4CC9-BBF9-1844D6D780F1}" destId="{7D354AE7-9937-7249-8733-36E310FA417A}" srcOrd="0" destOrd="0" presId="urn:microsoft.com/office/officeart/2005/8/layout/vList2"/>
    <dgm:cxn modelId="{3377421E-7236-D247-9342-0EFAB38AAD43}" type="presOf" srcId="{70F2D468-6DF4-4ABC-8678-8DCB3BB6F36E}" destId="{A14C76F9-C311-AB42-91D9-7D403BAB4A24}" srcOrd="0" destOrd="0" presId="urn:microsoft.com/office/officeart/2005/8/layout/vList2"/>
    <dgm:cxn modelId="{73540A35-CCD1-6340-9A1B-81E66BA9F648}" type="presOf" srcId="{2CCF0CE8-587B-418C-B6FF-DD4E04128319}" destId="{9A9FFBB0-C2BC-2A43-A395-BE9CDA18F79B}" srcOrd="0" destOrd="0" presId="urn:microsoft.com/office/officeart/2005/8/layout/vList2"/>
    <dgm:cxn modelId="{DD4FBF36-B6A9-41A7-87D8-14D63F98B74E}" srcId="{94CB23BE-D108-4783-BE67-45C2666C0DE2}" destId="{70F2D468-6DF4-4ABC-8678-8DCB3BB6F36E}" srcOrd="2" destOrd="0" parTransId="{830E0EAD-FDE1-4347-8ACC-60C6409969B1}" sibTransId="{5566E0D7-5006-47B5-8320-121E4315DE9F}"/>
    <dgm:cxn modelId="{EE9CFB6B-3AE7-410E-A062-BE8461310860}" srcId="{94CB23BE-D108-4783-BE67-45C2666C0DE2}" destId="{D55251A3-FB7F-4CC9-BBF9-1844D6D780F1}" srcOrd="0" destOrd="0" parTransId="{1B205941-990D-4F12-B9AC-18A9D748C1A5}" sibTransId="{450D9629-5980-4DE0-B332-F3A569FAC069}"/>
    <dgm:cxn modelId="{B589A774-1916-4FE3-B214-EC8FFF7FE828}" srcId="{94CB23BE-D108-4783-BE67-45C2666C0DE2}" destId="{A1389507-0C38-4ADC-A600-D309A91682C2}" srcOrd="1" destOrd="0" parTransId="{F1A03B02-9393-4D1F-AE71-902C1C1A89AE}" sibTransId="{C5F4EA8C-DA9B-411A-9A75-9A403F84A4C0}"/>
    <dgm:cxn modelId="{C5809294-5858-6844-800D-1E3CB7227D2D}" type="presOf" srcId="{94CB23BE-D108-4783-BE67-45C2666C0DE2}" destId="{42A727C8-8E0D-5F4A-915F-9CAF8C8FDA5C}" srcOrd="0" destOrd="0" presId="urn:microsoft.com/office/officeart/2005/8/layout/vList2"/>
    <dgm:cxn modelId="{B698FAD7-FBE3-9F4D-BB6F-E7BC22183014}" type="presOf" srcId="{1EDF8B9F-5729-4A29-BA8F-2DBCCBB1FC47}" destId="{46F2B362-FA7C-9D44-B5B2-9DE49ADA89FE}" srcOrd="0" destOrd="0" presId="urn:microsoft.com/office/officeart/2005/8/layout/vList2"/>
    <dgm:cxn modelId="{00AE08DA-4D11-48E2-A877-0A2F5AEB5EF8}" srcId="{94CB23BE-D108-4783-BE67-45C2666C0DE2}" destId="{1EDF8B9F-5729-4A29-BA8F-2DBCCBB1FC47}" srcOrd="3" destOrd="0" parTransId="{12DBE26C-8A7C-42BA-9F5F-5D20CE2736BB}" sibTransId="{8613C5C0-F262-404F-A4F2-ADCC7BDE6B04}"/>
    <dgm:cxn modelId="{58BADC41-644D-3C47-8A65-25456A97F5AB}" type="presParOf" srcId="{42A727C8-8E0D-5F4A-915F-9CAF8C8FDA5C}" destId="{7D354AE7-9937-7249-8733-36E310FA417A}" srcOrd="0" destOrd="0" presId="urn:microsoft.com/office/officeart/2005/8/layout/vList2"/>
    <dgm:cxn modelId="{1CAAF043-6165-E946-8ABC-82CE1F315D8C}" type="presParOf" srcId="{42A727C8-8E0D-5F4A-915F-9CAF8C8FDA5C}" destId="{E4C5DED7-A098-B447-93D4-69880FC6EE5A}" srcOrd="1" destOrd="0" presId="urn:microsoft.com/office/officeart/2005/8/layout/vList2"/>
    <dgm:cxn modelId="{8ECBE32E-A5AA-544D-A7A6-31DDA436AD0F}" type="presParOf" srcId="{42A727C8-8E0D-5F4A-915F-9CAF8C8FDA5C}" destId="{B06FA18B-6ECE-E34F-B2A0-353D5AA737D7}" srcOrd="2" destOrd="0" presId="urn:microsoft.com/office/officeart/2005/8/layout/vList2"/>
    <dgm:cxn modelId="{AADF4704-7F89-F048-BB6A-75B032F1D9A5}" type="presParOf" srcId="{42A727C8-8E0D-5F4A-915F-9CAF8C8FDA5C}" destId="{54C173A0-AF87-1641-A31F-D62F95A0B7BF}" srcOrd="3" destOrd="0" presId="urn:microsoft.com/office/officeart/2005/8/layout/vList2"/>
    <dgm:cxn modelId="{97B08A08-80C8-1846-B699-F290E2D9F6F7}" type="presParOf" srcId="{42A727C8-8E0D-5F4A-915F-9CAF8C8FDA5C}" destId="{A14C76F9-C311-AB42-91D9-7D403BAB4A24}" srcOrd="4" destOrd="0" presId="urn:microsoft.com/office/officeart/2005/8/layout/vList2"/>
    <dgm:cxn modelId="{372D0937-CA59-4A41-8BF0-30380674053B}" type="presParOf" srcId="{42A727C8-8E0D-5F4A-915F-9CAF8C8FDA5C}" destId="{F32EC860-797F-D043-A922-201E987442DE}" srcOrd="5" destOrd="0" presId="urn:microsoft.com/office/officeart/2005/8/layout/vList2"/>
    <dgm:cxn modelId="{2BD65F5C-9642-244B-ADDA-3BD0C4824116}" type="presParOf" srcId="{42A727C8-8E0D-5F4A-915F-9CAF8C8FDA5C}" destId="{46F2B362-FA7C-9D44-B5B2-9DE49ADA89FE}" srcOrd="6" destOrd="0" presId="urn:microsoft.com/office/officeart/2005/8/layout/vList2"/>
    <dgm:cxn modelId="{86465838-D00D-F34F-B486-1D7131B6CB56}" type="presParOf" srcId="{42A727C8-8E0D-5F4A-915F-9CAF8C8FDA5C}" destId="{8C5BDCE0-9317-B043-9765-20A8FE9DE192}" srcOrd="7" destOrd="0" presId="urn:microsoft.com/office/officeart/2005/8/layout/vList2"/>
    <dgm:cxn modelId="{C016800E-B44D-AF45-804E-F59AF813A9B1}" type="presParOf" srcId="{42A727C8-8E0D-5F4A-915F-9CAF8C8FDA5C}" destId="{9A9FFBB0-C2BC-2A43-A395-BE9CDA18F79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4CB23BE-D108-4783-BE67-45C2666C0DE2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D55251A3-FB7F-4CC9-BBF9-1844D6D780F1}">
      <dgm:prSet/>
      <dgm:spPr/>
      <dgm:t>
        <a:bodyPr/>
        <a:lstStyle/>
        <a:p>
          <a:r>
            <a:rPr lang="en-US" b="1" dirty="0"/>
            <a:t>A</a:t>
          </a:r>
          <a:r>
            <a:rPr lang="en-US" dirty="0"/>
            <a:t>: An expensive sports car</a:t>
          </a:r>
        </a:p>
      </dgm:t>
    </dgm:pt>
    <dgm:pt modelId="{1B205941-990D-4F12-B9AC-18A9D748C1A5}" type="parTrans" cxnId="{EE9CFB6B-3AE7-410E-A062-BE8461310860}">
      <dgm:prSet/>
      <dgm:spPr/>
      <dgm:t>
        <a:bodyPr/>
        <a:lstStyle/>
        <a:p>
          <a:endParaRPr lang="en-US"/>
        </a:p>
      </dgm:t>
    </dgm:pt>
    <dgm:pt modelId="{450D9629-5980-4DE0-B332-F3A569FAC069}" type="sibTrans" cxnId="{EE9CFB6B-3AE7-410E-A062-BE8461310860}">
      <dgm:prSet/>
      <dgm:spPr/>
      <dgm:t>
        <a:bodyPr/>
        <a:lstStyle/>
        <a:p>
          <a:endParaRPr lang="en-US"/>
        </a:p>
      </dgm:t>
    </dgm:pt>
    <dgm:pt modelId="{A1389507-0C38-4ADC-A600-D309A91682C2}">
      <dgm:prSet/>
      <dgm:spPr/>
      <dgm:t>
        <a:bodyPr/>
        <a:lstStyle/>
        <a:p>
          <a:r>
            <a:rPr lang="en-US" b="1" dirty="0"/>
            <a:t>B</a:t>
          </a:r>
          <a:r>
            <a:rPr lang="en-US" dirty="0"/>
            <a:t>: A chocolate factory</a:t>
          </a:r>
        </a:p>
      </dgm:t>
    </dgm:pt>
    <dgm:pt modelId="{F1A03B02-9393-4D1F-AE71-902C1C1A89AE}" type="parTrans" cxnId="{B589A774-1916-4FE3-B214-EC8FFF7FE828}">
      <dgm:prSet/>
      <dgm:spPr/>
      <dgm:t>
        <a:bodyPr/>
        <a:lstStyle/>
        <a:p>
          <a:endParaRPr lang="en-US"/>
        </a:p>
      </dgm:t>
    </dgm:pt>
    <dgm:pt modelId="{C5F4EA8C-DA9B-411A-9A75-9A403F84A4C0}" type="sibTrans" cxnId="{B589A774-1916-4FE3-B214-EC8FFF7FE828}">
      <dgm:prSet/>
      <dgm:spPr/>
      <dgm:t>
        <a:bodyPr/>
        <a:lstStyle/>
        <a:p>
          <a:endParaRPr lang="en-US"/>
        </a:p>
      </dgm:t>
    </dgm:pt>
    <dgm:pt modelId="{70F2D468-6DF4-4ABC-8678-8DCB3BB6F36E}">
      <dgm:prSet/>
      <dgm:spPr/>
      <dgm:t>
        <a:bodyPr/>
        <a:lstStyle/>
        <a:p>
          <a:r>
            <a:rPr lang="en-US" b="1" dirty="0"/>
            <a:t>C</a:t>
          </a:r>
          <a:r>
            <a:rPr lang="en-US" dirty="0"/>
            <a:t>: A social media company</a:t>
          </a:r>
        </a:p>
      </dgm:t>
    </dgm:pt>
    <dgm:pt modelId="{830E0EAD-FDE1-4347-8ACC-60C6409969B1}" type="parTrans" cxnId="{DD4FBF36-B6A9-41A7-87D8-14D63F98B74E}">
      <dgm:prSet/>
      <dgm:spPr/>
      <dgm:t>
        <a:bodyPr/>
        <a:lstStyle/>
        <a:p>
          <a:endParaRPr lang="en-US"/>
        </a:p>
      </dgm:t>
    </dgm:pt>
    <dgm:pt modelId="{5566E0D7-5006-47B5-8320-121E4315DE9F}" type="sibTrans" cxnId="{DD4FBF36-B6A9-41A7-87D8-14D63F98B74E}">
      <dgm:prSet/>
      <dgm:spPr/>
      <dgm:t>
        <a:bodyPr/>
        <a:lstStyle/>
        <a:p>
          <a:endParaRPr lang="en-US"/>
        </a:p>
      </dgm:t>
    </dgm:pt>
    <dgm:pt modelId="{1EDF8B9F-5729-4A29-BA8F-2DBCCBB1FC47}">
      <dgm:prSet/>
      <dgm:spPr/>
      <dgm:t>
        <a:bodyPr/>
        <a:lstStyle/>
        <a:p>
          <a:r>
            <a:rPr lang="en-US" b="1" dirty="0"/>
            <a:t>D</a:t>
          </a:r>
          <a:r>
            <a:rPr lang="en-US" dirty="0"/>
            <a:t>: A mansion with acres of land</a:t>
          </a:r>
        </a:p>
      </dgm:t>
    </dgm:pt>
    <dgm:pt modelId="{12DBE26C-8A7C-42BA-9F5F-5D20CE2736BB}" type="parTrans" cxnId="{00AE08DA-4D11-48E2-A877-0A2F5AEB5EF8}">
      <dgm:prSet/>
      <dgm:spPr/>
      <dgm:t>
        <a:bodyPr/>
        <a:lstStyle/>
        <a:p>
          <a:endParaRPr lang="en-US"/>
        </a:p>
      </dgm:t>
    </dgm:pt>
    <dgm:pt modelId="{8613C5C0-F262-404F-A4F2-ADCC7BDE6B04}" type="sibTrans" cxnId="{00AE08DA-4D11-48E2-A877-0A2F5AEB5EF8}">
      <dgm:prSet/>
      <dgm:spPr/>
      <dgm:t>
        <a:bodyPr/>
        <a:lstStyle/>
        <a:p>
          <a:endParaRPr lang="en-US"/>
        </a:p>
      </dgm:t>
    </dgm:pt>
    <dgm:pt modelId="{2CCF0CE8-587B-418C-B6FF-DD4E04128319}">
      <dgm:prSet/>
      <dgm:spPr/>
      <dgm:t>
        <a:bodyPr/>
        <a:lstStyle/>
        <a:p>
          <a:r>
            <a:rPr lang="en-US" b="1" dirty="0"/>
            <a:t>E</a:t>
          </a:r>
          <a:r>
            <a:rPr lang="en-US" dirty="0"/>
            <a:t>: A brand-new house with an AI assistant so everything is done for me</a:t>
          </a:r>
        </a:p>
      </dgm:t>
    </dgm:pt>
    <dgm:pt modelId="{A1B96923-6DC8-4A91-A551-94FA01244781}" type="parTrans" cxnId="{5AC43B01-90C4-4ABE-9482-56C323FDE220}">
      <dgm:prSet/>
      <dgm:spPr/>
      <dgm:t>
        <a:bodyPr/>
        <a:lstStyle/>
        <a:p>
          <a:endParaRPr lang="en-US"/>
        </a:p>
      </dgm:t>
    </dgm:pt>
    <dgm:pt modelId="{10DA70F4-E58A-440C-A9CD-202623515E54}" type="sibTrans" cxnId="{5AC43B01-90C4-4ABE-9482-56C323FDE220}">
      <dgm:prSet/>
      <dgm:spPr/>
      <dgm:t>
        <a:bodyPr/>
        <a:lstStyle/>
        <a:p>
          <a:endParaRPr lang="en-US"/>
        </a:p>
      </dgm:t>
    </dgm:pt>
    <dgm:pt modelId="{42A727C8-8E0D-5F4A-915F-9CAF8C8FDA5C}" type="pres">
      <dgm:prSet presAssocID="{94CB23BE-D108-4783-BE67-45C2666C0DE2}" presName="linear" presStyleCnt="0">
        <dgm:presLayoutVars>
          <dgm:animLvl val="lvl"/>
          <dgm:resizeHandles val="exact"/>
        </dgm:presLayoutVars>
      </dgm:prSet>
      <dgm:spPr/>
    </dgm:pt>
    <dgm:pt modelId="{7D354AE7-9937-7249-8733-36E310FA417A}" type="pres">
      <dgm:prSet presAssocID="{D55251A3-FB7F-4CC9-BBF9-1844D6D780F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4C5DED7-A098-B447-93D4-69880FC6EE5A}" type="pres">
      <dgm:prSet presAssocID="{450D9629-5980-4DE0-B332-F3A569FAC069}" presName="spacer" presStyleCnt="0"/>
      <dgm:spPr/>
    </dgm:pt>
    <dgm:pt modelId="{B06FA18B-6ECE-E34F-B2A0-353D5AA737D7}" type="pres">
      <dgm:prSet presAssocID="{A1389507-0C38-4ADC-A600-D309A91682C2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54C173A0-AF87-1641-A31F-D62F95A0B7BF}" type="pres">
      <dgm:prSet presAssocID="{C5F4EA8C-DA9B-411A-9A75-9A403F84A4C0}" presName="spacer" presStyleCnt="0"/>
      <dgm:spPr/>
    </dgm:pt>
    <dgm:pt modelId="{A14C76F9-C311-AB42-91D9-7D403BAB4A24}" type="pres">
      <dgm:prSet presAssocID="{70F2D468-6DF4-4ABC-8678-8DCB3BB6F36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32EC860-797F-D043-A922-201E987442DE}" type="pres">
      <dgm:prSet presAssocID="{5566E0D7-5006-47B5-8320-121E4315DE9F}" presName="spacer" presStyleCnt="0"/>
      <dgm:spPr/>
    </dgm:pt>
    <dgm:pt modelId="{46F2B362-FA7C-9D44-B5B2-9DE49ADA89FE}" type="pres">
      <dgm:prSet presAssocID="{1EDF8B9F-5729-4A29-BA8F-2DBCCBB1FC47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C5BDCE0-9317-B043-9765-20A8FE9DE192}" type="pres">
      <dgm:prSet presAssocID="{8613C5C0-F262-404F-A4F2-ADCC7BDE6B04}" presName="spacer" presStyleCnt="0"/>
      <dgm:spPr/>
    </dgm:pt>
    <dgm:pt modelId="{9A9FFBB0-C2BC-2A43-A395-BE9CDA18F79B}" type="pres">
      <dgm:prSet presAssocID="{2CCF0CE8-587B-418C-B6FF-DD4E04128319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6DC5E300-8FA4-A248-956B-68EA2E593B97}" type="presOf" srcId="{A1389507-0C38-4ADC-A600-D309A91682C2}" destId="{B06FA18B-6ECE-E34F-B2A0-353D5AA737D7}" srcOrd="0" destOrd="0" presId="urn:microsoft.com/office/officeart/2005/8/layout/vList2"/>
    <dgm:cxn modelId="{5AC43B01-90C4-4ABE-9482-56C323FDE220}" srcId="{94CB23BE-D108-4783-BE67-45C2666C0DE2}" destId="{2CCF0CE8-587B-418C-B6FF-DD4E04128319}" srcOrd="4" destOrd="0" parTransId="{A1B96923-6DC8-4A91-A551-94FA01244781}" sibTransId="{10DA70F4-E58A-440C-A9CD-202623515E54}"/>
    <dgm:cxn modelId="{31DA4B1B-F9A2-9343-9D4D-083DB9216057}" type="presOf" srcId="{D55251A3-FB7F-4CC9-BBF9-1844D6D780F1}" destId="{7D354AE7-9937-7249-8733-36E310FA417A}" srcOrd="0" destOrd="0" presId="urn:microsoft.com/office/officeart/2005/8/layout/vList2"/>
    <dgm:cxn modelId="{3377421E-7236-D247-9342-0EFAB38AAD43}" type="presOf" srcId="{70F2D468-6DF4-4ABC-8678-8DCB3BB6F36E}" destId="{A14C76F9-C311-AB42-91D9-7D403BAB4A24}" srcOrd="0" destOrd="0" presId="urn:microsoft.com/office/officeart/2005/8/layout/vList2"/>
    <dgm:cxn modelId="{73540A35-CCD1-6340-9A1B-81E66BA9F648}" type="presOf" srcId="{2CCF0CE8-587B-418C-B6FF-DD4E04128319}" destId="{9A9FFBB0-C2BC-2A43-A395-BE9CDA18F79B}" srcOrd="0" destOrd="0" presId="urn:microsoft.com/office/officeart/2005/8/layout/vList2"/>
    <dgm:cxn modelId="{DD4FBF36-B6A9-41A7-87D8-14D63F98B74E}" srcId="{94CB23BE-D108-4783-BE67-45C2666C0DE2}" destId="{70F2D468-6DF4-4ABC-8678-8DCB3BB6F36E}" srcOrd="2" destOrd="0" parTransId="{830E0EAD-FDE1-4347-8ACC-60C6409969B1}" sibTransId="{5566E0D7-5006-47B5-8320-121E4315DE9F}"/>
    <dgm:cxn modelId="{EE9CFB6B-3AE7-410E-A062-BE8461310860}" srcId="{94CB23BE-D108-4783-BE67-45C2666C0DE2}" destId="{D55251A3-FB7F-4CC9-BBF9-1844D6D780F1}" srcOrd="0" destOrd="0" parTransId="{1B205941-990D-4F12-B9AC-18A9D748C1A5}" sibTransId="{450D9629-5980-4DE0-B332-F3A569FAC069}"/>
    <dgm:cxn modelId="{B589A774-1916-4FE3-B214-EC8FFF7FE828}" srcId="{94CB23BE-D108-4783-BE67-45C2666C0DE2}" destId="{A1389507-0C38-4ADC-A600-D309A91682C2}" srcOrd="1" destOrd="0" parTransId="{F1A03B02-9393-4D1F-AE71-902C1C1A89AE}" sibTransId="{C5F4EA8C-DA9B-411A-9A75-9A403F84A4C0}"/>
    <dgm:cxn modelId="{C5809294-5858-6844-800D-1E3CB7227D2D}" type="presOf" srcId="{94CB23BE-D108-4783-BE67-45C2666C0DE2}" destId="{42A727C8-8E0D-5F4A-915F-9CAF8C8FDA5C}" srcOrd="0" destOrd="0" presId="urn:microsoft.com/office/officeart/2005/8/layout/vList2"/>
    <dgm:cxn modelId="{B698FAD7-FBE3-9F4D-BB6F-E7BC22183014}" type="presOf" srcId="{1EDF8B9F-5729-4A29-BA8F-2DBCCBB1FC47}" destId="{46F2B362-FA7C-9D44-B5B2-9DE49ADA89FE}" srcOrd="0" destOrd="0" presId="urn:microsoft.com/office/officeart/2005/8/layout/vList2"/>
    <dgm:cxn modelId="{00AE08DA-4D11-48E2-A877-0A2F5AEB5EF8}" srcId="{94CB23BE-D108-4783-BE67-45C2666C0DE2}" destId="{1EDF8B9F-5729-4A29-BA8F-2DBCCBB1FC47}" srcOrd="3" destOrd="0" parTransId="{12DBE26C-8A7C-42BA-9F5F-5D20CE2736BB}" sibTransId="{8613C5C0-F262-404F-A4F2-ADCC7BDE6B04}"/>
    <dgm:cxn modelId="{58BADC41-644D-3C47-8A65-25456A97F5AB}" type="presParOf" srcId="{42A727C8-8E0D-5F4A-915F-9CAF8C8FDA5C}" destId="{7D354AE7-9937-7249-8733-36E310FA417A}" srcOrd="0" destOrd="0" presId="urn:microsoft.com/office/officeart/2005/8/layout/vList2"/>
    <dgm:cxn modelId="{1CAAF043-6165-E946-8ABC-82CE1F315D8C}" type="presParOf" srcId="{42A727C8-8E0D-5F4A-915F-9CAF8C8FDA5C}" destId="{E4C5DED7-A098-B447-93D4-69880FC6EE5A}" srcOrd="1" destOrd="0" presId="urn:microsoft.com/office/officeart/2005/8/layout/vList2"/>
    <dgm:cxn modelId="{8ECBE32E-A5AA-544D-A7A6-31DDA436AD0F}" type="presParOf" srcId="{42A727C8-8E0D-5F4A-915F-9CAF8C8FDA5C}" destId="{B06FA18B-6ECE-E34F-B2A0-353D5AA737D7}" srcOrd="2" destOrd="0" presId="urn:microsoft.com/office/officeart/2005/8/layout/vList2"/>
    <dgm:cxn modelId="{AADF4704-7F89-F048-BB6A-75B032F1D9A5}" type="presParOf" srcId="{42A727C8-8E0D-5F4A-915F-9CAF8C8FDA5C}" destId="{54C173A0-AF87-1641-A31F-D62F95A0B7BF}" srcOrd="3" destOrd="0" presId="urn:microsoft.com/office/officeart/2005/8/layout/vList2"/>
    <dgm:cxn modelId="{97B08A08-80C8-1846-B699-F290E2D9F6F7}" type="presParOf" srcId="{42A727C8-8E0D-5F4A-915F-9CAF8C8FDA5C}" destId="{A14C76F9-C311-AB42-91D9-7D403BAB4A24}" srcOrd="4" destOrd="0" presId="urn:microsoft.com/office/officeart/2005/8/layout/vList2"/>
    <dgm:cxn modelId="{372D0937-CA59-4A41-8BF0-30380674053B}" type="presParOf" srcId="{42A727C8-8E0D-5F4A-915F-9CAF8C8FDA5C}" destId="{F32EC860-797F-D043-A922-201E987442DE}" srcOrd="5" destOrd="0" presId="urn:microsoft.com/office/officeart/2005/8/layout/vList2"/>
    <dgm:cxn modelId="{2BD65F5C-9642-244B-ADDA-3BD0C4824116}" type="presParOf" srcId="{42A727C8-8E0D-5F4A-915F-9CAF8C8FDA5C}" destId="{46F2B362-FA7C-9D44-B5B2-9DE49ADA89FE}" srcOrd="6" destOrd="0" presId="urn:microsoft.com/office/officeart/2005/8/layout/vList2"/>
    <dgm:cxn modelId="{86465838-D00D-F34F-B486-1D7131B6CB56}" type="presParOf" srcId="{42A727C8-8E0D-5F4A-915F-9CAF8C8FDA5C}" destId="{8C5BDCE0-9317-B043-9765-20A8FE9DE192}" srcOrd="7" destOrd="0" presId="urn:microsoft.com/office/officeart/2005/8/layout/vList2"/>
    <dgm:cxn modelId="{C016800E-B44D-AF45-804E-F59AF813A9B1}" type="presParOf" srcId="{42A727C8-8E0D-5F4A-915F-9CAF8C8FDA5C}" destId="{9A9FFBB0-C2BC-2A43-A395-BE9CDA18F79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9DD4E1B-D7A7-6642-B239-60335DF63824}" type="doc">
      <dgm:prSet loTypeId="urn:microsoft.com/office/officeart/2005/8/layout/hProcess10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GB"/>
        </a:p>
      </dgm:t>
    </dgm:pt>
    <dgm:pt modelId="{4E4EBD66-D5D5-124D-8EAE-34095A9E7369}">
      <dgm:prSet custT="1"/>
      <dgm:spPr/>
      <dgm:t>
        <a:bodyPr/>
        <a:lstStyle/>
        <a:p>
          <a:r>
            <a:rPr lang="en-US" sz="1600" b="1" dirty="0"/>
            <a:t>Mostly A</a:t>
          </a:r>
        </a:p>
        <a:p>
          <a:r>
            <a:rPr lang="en-US" sz="1400" dirty="0"/>
            <a:t>You’re a </a:t>
          </a:r>
          <a:r>
            <a:rPr lang="en-US" sz="1400" b="1" dirty="0"/>
            <a:t>mechanical engineer</a:t>
          </a:r>
          <a:r>
            <a:rPr lang="en-US" sz="1400" dirty="0"/>
            <a:t> in the making! You love seeing how things work and you have a big imagination. From rockets to race cars, you could be the brain behind the next world-changing invention!</a:t>
          </a:r>
          <a:endParaRPr lang="en-GB" sz="1400" dirty="0"/>
        </a:p>
      </dgm:t>
    </dgm:pt>
    <dgm:pt modelId="{340226E4-41C2-6643-9F22-45B9C8FECF65}" type="parTrans" cxnId="{A35C064D-23D8-3443-84E7-9490D8473F9C}">
      <dgm:prSet/>
      <dgm:spPr/>
      <dgm:t>
        <a:bodyPr/>
        <a:lstStyle/>
        <a:p>
          <a:endParaRPr lang="en-GB"/>
        </a:p>
      </dgm:t>
    </dgm:pt>
    <dgm:pt modelId="{FCED6C75-42EB-F145-92FE-2B96979EBDEA}" type="sibTrans" cxnId="{A35C064D-23D8-3443-84E7-9490D8473F9C}">
      <dgm:prSet/>
      <dgm:spPr/>
      <dgm:t>
        <a:bodyPr/>
        <a:lstStyle/>
        <a:p>
          <a:endParaRPr lang="en-GB"/>
        </a:p>
      </dgm:t>
    </dgm:pt>
    <dgm:pt modelId="{0B1D9AE7-A940-9540-A95A-F6CC64B578CF}">
      <dgm:prSet custT="1"/>
      <dgm:spPr/>
      <dgm:t>
        <a:bodyPr/>
        <a:lstStyle/>
        <a:p>
          <a:r>
            <a:rPr lang="en-US" sz="1600" b="1" dirty="0"/>
            <a:t>Mostly B</a:t>
          </a:r>
        </a:p>
        <a:p>
          <a:r>
            <a:rPr lang="en-US" sz="1400" dirty="0"/>
            <a:t>You’d love </a:t>
          </a:r>
          <a:r>
            <a:rPr lang="en-US" sz="1400" b="1" dirty="0"/>
            <a:t>chemical engineering</a:t>
          </a:r>
          <a:r>
            <a:rPr lang="en-US" sz="1400" dirty="0"/>
            <a:t>! You enjoy Science and love experiments. You could be part of the team who create the next life-saving vaccine or manufacture your own skincare products – the possibilities are endless!</a:t>
          </a:r>
          <a:endParaRPr lang="en-GB" sz="1600" dirty="0"/>
        </a:p>
      </dgm:t>
    </dgm:pt>
    <dgm:pt modelId="{A7E7CAAD-AC0E-EC46-BC8E-A2A0D7BC6140}" type="parTrans" cxnId="{09DB1C59-C9C3-3E45-B2B9-844A2C1A715B}">
      <dgm:prSet/>
      <dgm:spPr/>
      <dgm:t>
        <a:bodyPr/>
        <a:lstStyle/>
        <a:p>
          <a:endParaRPr lang="en-GB"/>
        </a:p>
      </dgm:t>
    </dgm:pt>
    <dgm:pt modelId="{272B9418-D40D-D14D-9733-806A234D9859}" type="sibTrans" cxnId="{09DB1C59-C9C3-3E45-B2B9-844A2C1A715B}">
      <dgm:prSet/>
      <dgm:spPr/>
      <dgm:t>
        <a:bodyPr/>
        <a:lstStyle/>
        <a:p>
          <a:endParaRPr lang="en-GB"/>
        </a:p>
      </dgm:t>
    </dgm:pt>
    <dgm:pt modelId="{950C3F65-4F79-7441-B8A3-0C20D5F537F6}">
      <dgm:prSet custT="1"/>
      <dgm:spPr/>
      <dgm:t>
        <a:bodyPr/>
        <a:lstStyle/>
        <a:p>
          <a:r>
            <a:rPr lang="en-US" sz="1600" b="1" dirty="0"/>
            <a:t>Mostly C</a:t>
          </a:r>
          <a:endParaRPr lang="en-US" sz="1600" dirty="0"/>
        </a:p>
        <a:p>
          <a:r>
            <a:rPr lang="en-US" sz="1400" b="1" dirty="0"/>
            <a:t>Software engineering </a:t>
          </a:r>
          <a:r>
            <a:rPr lang="en-US" sz="1400" dirty="0"/>
            <a:t>is for you! You love a puzzle and can think outside the box. From creating innovative software to working on the next-generation games console, your skills are in demand everywhere – Hello, world!</a:t>
          </a:r>
          <a:endParaRPr lang="en-GB" sz="1400" dirty="0"/>
        </a:p>
      </dgm:t>
    </dgm:pt>
    <dgm:pt modelId="{54210CC6-D1DA-8344-98F0-87B930968769}" type="parTrans" cxnId="{03E4E668-E373-6F40-AD80-AC652E55E2B8}">
      <dgm:prSet/>
      <dgm:spPr/>
      <dgm:t>
        <a:bodyPr/>
        <a:lstStyle/>
        <a:p>
          <a:endParaRPr lang="en-GB"/>
        </a:p>
      </dgm:t>
    </dgm:pt>
    <dgm:pt modelId="{50E9822E-AD0B-224A-9776-18C74D33AAF8}" type="sibTrans" cxnId="{03E4E668-E373-6F40-AD80-AC652E55E2B8}">
      <dgm:prSet/>
      <dgm:spPr/>
      <dgm:t>
        <a:bodyPr/>
        <a:lstStyle/>
        <a:p>
          <a:endParaRPr lang="en-GB"/>
        </a:p>
      </dgm:t>
    </dgm:pt>
    <dgm:pt modelId="{9985AAF2-8F5A-1B48-844F-57D4A57C55AC}" type="pres">
      <dgm:prSet presAssocID="{C9DD4E1B-D7A7-6642-B239-60335DF63824}" presName="Name0" presStyleCnt="0">
        <dgm:presLayoutVars>
          <dgm:dir/>
          <dgm:resizeHandles val="exact"/>
        </dgm:presLayoutVars>
      </dgm:prSet>
      <dgm:spPr/>
    </dgm:pt>
    <dgm:pt modelId="{D0746CF1-6CD5-E248-AB2A-835613C32446}" type="pres">
      <dgm:prSet presAssocID="{4E4EBD66-D5D5-124D-8EAE-34095A9E7369}" presName="composite" presStyleCnt="0"/>
      <dgm:spPr/>
    </dgm:pt>
    <dgm:pt modelId="{ADBDDC05-ED39-0646-9245-E61858AED1CF}" type="pres">
      <dgm:prSet presAssocID="{4E4EBD66-D5D5-124D-8EAE-34095A9E7369}" presName="imagSh" presStyleLbl="b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</dgm:pt>
    <dgm:pt modelId="{E3B25EF6-DAB6-6641-A713-36678FFAF7EB}" type="pres">
      <dgm:prSet presAssocID="{4E4EBD66-D5D5-124D-8EAE-34095A9E7369}" presName="txNode" presStyleLbl="node1" presStyleIdx="0" presStyleCnt="3">
        <dgm:presLayoutVars>
          <dgm:bulletEnabled val="1"/>
        </dgm:presLayoutVars>
      </dgm:prSet>
      <dgm:spPr/>
    </dgm:pt>
    <dgm:pt modelId="{8509C057-4B5C-C34A-A884-9D1284C4775F}" type="pres">
      <dgm:prSet presAssocID="{FCED6C75-42EB-F145-92FE-2B96979EBDEA}" presName="sibTrans" presStyleLbl="sibTrans2D1" presStyleIdx="0" presStyleCnt="2"/>
      <dgm:spPr/>
    </dgm:pt>
    <dgm:pt modelId="{A9EF1BE9-6901-3541-A57B-843535812568}" type="pres">
      <dgm:prSet presAssocID="{FCED6C75-42EB-F145-92FE-2B96979EBDEA}" presName="connTx" presStyleLbl="sibTrans2D1" presStyleIdx="0" presStyleCnt="2"/>
      <dgm:spPr/>
    </dgm:pt>
    <dgm:pt modelId="{54ED615A-4AC3-354C-96BF-2487F589C874}" type="pres">
      <dgm:prSet presAssocID="{0B1D9AE7-A940-9540-A95A-F6CC64B578CF}" presName="composite" presStyleCnt="0"/>
      <dgm:spPr/>
    </dgm:pt>
    <dgm:pt modelId="{9A0F4552-59AC-6D46-A9EE-9654DA487735}" type="pres">
      <dgm:prSet presAssocID="{0B1D9AE7-A940-9540-A95A-F6CC64B578CF}" presName="imagSh" presStyleLbl="bgImgPlace1" presStyleIdx="1" presStyleCnt="3" custLinFactNeighborX="324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0" r="-70000"/>
          </a:stretch>
        </a:blipFill>
      </dgm:spPr>
    </dgm:pt>
    <dgm:pt modelId="{B12CF5E2-8F52-8947-9892-3F855B49714E}" type="pres">
      <dgm:prSet presAssocID="{0B1D9AE7-A940-9540-A95A-F6CC64B578CF}" presName="txNode" presStyleLbl="node1" presStyleIdx="1" presStyleCnt="3">
        <dgm:presLayoutVars>
          <dgm:bulletEnabled val="1"/>
        </dgm:presLayoutVars>
      </dgm:prSet>
      <dgm:spPr/>
    </dgm:pt>
    <dgm:pt modelId="{32538CC9-A02F-FF49-ADFE-2DF5495CBFEB}" type="pres">
      <dgm:prSet presAssocID="{272B9418-D40D-D14D-9733-806A234D9859}" presName="sibTrans" presStyleLbl="sibTrans2D1" presStyleIdx="1" presStyleCnt="2"/>
      <dgm:spPr/>
    </dgm:pt>
    <dgm:pt modelId="{57919842-700E-4044-9D16-318E16FCC04E}" type="pres">
      <dgm:prSet presAssocID="{272B9418-D40D-D14D-9733-806A234D9859}" presName="connTx" presStyleLbl="sibTrans2D1" presStyleIdx="1" presStyleCnt="2"/>
      <dgm:spPr/>
    </dgm:pt>
    <dgm:pt modelId="{FABEBBAB-61C7-044D-BF7A-E11D36DE492A}" type="pres">
      <dgm:prSet presAssocID="{950C3F65-4F79-7441-B8A3-0C20D5F537F6}" presName="composite" presStyleCnt="0"/>
      <dgm:spPr/>
    </dgm:pt>
    <dgm:pt modelId="{89EBF3E5-14C3-464A-B865-47B22546D91E}" type="pres">
      <dgm:prSet presAssocID="{950C3F65-4F79-7441-B8A3-0C20D5F537F6}" presName="imagSh" presStyleLbl="b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7E0ED542-D2D1-7B46-B75C-2B76D91587DD}" type="pres">
      <dgm:prSet presAssocID="{950C3F65-4F79-7441-B8A3-0C20D5F537F6}" presName="txNode" presStyleLbl="node1" presStyleIdx="2" presStyleCnt="3">
        <dgm:presLayoutVars>
          <dgm:bulletEnabled val="1"/>
        </dgm:presLayoutVars>
      </dgm:prSet>
      <dgm:spPr/>
    </dgm:pt>
  </dgm:ptLst>
  <dgm:cxnLst>
    <dgm:cxn modelId="{EA9DD717-1DC1-4743-A254-9E6CC2BA607E}" type="presOf" srcId="{4E4EBD66-D5D5-124D-8EAE-34095A9E7369}" destId="{E3B25EF6-DAB6-6641-A713-36678FFAF7EB}" srcOrd="0" destOrd="0" presId="urn:microsoft.com/office/officeart/2005/8/layout/hProcess10"/>
    <dgm:cxn modelId="{E066BC5E-97A2-D54D-B433-6B15BC1ADA50}" type="presOf" srcId="{FCED6C75-42EB-F145-92FE-2B96979EBDEA}" destId="{8509C057-4B5C-C34A-A884-9D1284C4775F}" srcOrd="0" destOrd="0" presId="urn:microsoft.com/office/officeart/2005/8/layout/hProcess10"/>
    <dgm:cxn modelId="{F0ACE845-8789-3346-920D-D22D6D04C68B}" type="presOf" srcId="{950C3F65-4F79-7441-B8A3-0C20D5F537F6}" destId="{7E0ED542-D2D1-7B46-B75C-2B76D91587DD}" srcOrd="0" destOrd="0" presId="urn:microsoft.com/office/officeart/2005/8/layout/hProcess10"/>
    <dgm:cxn modelId="{03E4E668-E373-6F40-AD80-AC652E55E2B8}" srcId="{C9DD4E1B-D7A7-6642-B239-60335DF63824}" destId="{950C3F65-4F79-7441-B8A3-0C20D5F537F6}" srcOrd="2" destOrd="0" parTransId="{54210CC6-D1DA-8344-98F0-87B930968769}" sibTransId="{50E9822E-AD0B-224A-9776-18C74D33AAF8}"/>
    <dgm:cxn modelId="{A35C064D-23D8-3443-84E7-9490D8473F9C}" srcId="{C9DD4E1B-D7A7-6642-B239-60335DF63824}" destId="{4E4EBD66-D5D5-124D-8EAE-34095A9E7369}" srcOrd="0" destOrd="0" parTransId="{340226E4-41C2-6643-9F22-45B9C8FECF65}" sibTransId="{FCED6C75-42EB-F145-92FE-2B96979EBDEA}"/>
    <dgm:cxn modelId="{A8753857-1406-6540-9D33-6D45082E9ECF}" type="presOf" srcId="{C9DD4E1B-D7A7-6642-B239-60335DF63824}" destId="{9985AAF2-8F5A-1B48-844F-57D4A57C55AC}" srcOrd="0" destOrd="0" presId="urn:microsoft.com/office/officeart/2005/8/layout/hProcess10"/>
    <dgm:cxn modelId="{09DB1C59-C9C3-3E45-B2B9-844A2C1A715B}" srcId="{C9DD4E1B-D7A7-6642-B239-60335DF63824}" destId="{0B1D9AE7-A940-9540-A95A-F6CC64B578CF}" srcOrd="1" destOrd="0" parTransId="{A7E7CAAD-AC0E-EC46-BC8E-A2A0D7BC6140}" sibTransId="{272B9418-D40D-D14D-9733-806A234D9859}"/>
    <dgm:cxn modelId="{8D685079-1EEE-2842-A426-522B1A08C538}" type="presOf" srcId="{272B9418-D40D-D14D-9733-806A234D9859}" destId="{32538CC9-A02F-FF49-ADFE-2DF5495CBFEB}" srcOrd="0" destOrd="0" presId="urn:microsoft.com/office/officeart/2005/8/layout/hProcess10"/>
    <dgm:cxn modelId="{5150E088-4370-F842-A4E9-8309B936D4C7}" type="presOf" srcId="{FCED6C75-42EB-F145-92FE-2B96979EBDEA}" destId="{A9EF1BE9-6901-3541-A57B-843535812568}" srcOrd="1" destOrd="0" presId="urn:microsoft.com/office/officeart/2005/8/layout/hProcess10"/>
    <dgm:cxn modelId="{1BBDDEA7-EA1F-3F4C-9174-408750E7BE9D}" type="presOf" srcId="{272B9418-D40D-D14D-9733-806A234D9859}" destId="{57919842-700E-4044-9D16-318E16FCC04E}" srcOrd="1" destOrd="0" presId="urn:microsoft.com/office/officeart/2005/8/layout/hProcess10"/>
    <dgm:cxn modelId="{B8A0EBAD-F8BE-354E-8E57-A568979E9991}" type="presOf" srcId="{0B1D9AE7-A940-9540-A95A-F6CC64B578CF}" destId="{B12CF5E2-8F52-8947-9892-3F855B49714E}" srcOrd="0" destOrd="0" presId="urn:microsoft.com/office/officeart/2005/8/layout/hProcess10"/>
    <dgm:cxn modelId="{AF9E17BF-FD31-CE49-905D-03A5ED225917}" type="presParOf" srcId="{9985AAF2-8F5A-1B48-844F-57D4A57C55AC}" destId="{D0746CF1-6CD5-E248-AB2A-835613C32446}" srcOrd="0" destOrd="0" presId="urn:microsoft.com/office/officeart/2005/8/layout/hProcess10"/>
    <dgm:cxn modelId="{4291F765-3331-8D4F-8D0A-AD773ECF9C39}" type="presParOf" srcId="{D0746CF1-6CD5-E248-AB2A-835613C32446}" destId="{ADBDDC05-ED39-0646-9245-E61858AED1CF}" srcOrd="0" destOrd="0" presId="urn:microsoft.com/office/officeart/2005/8/layout/hProcess10"/>
    <dgm:cxn modelId="{BB64F057-5C44-944F-9CA2-33BEBB4E8D39}" type="presParOf" srcId="{D0746CF1-6CD5-E248-AB2A-835613C32446}" destId="{E3B25EF6-DAB6-6641-A713-36678FFAF7EB}" srcOrd="1" destOrd="0" presId="urn:microsoft.com/office/officeart/2005/8/layout/hProcess10"/>
    <dgm:cxn modelId="{F9393F95-50BD-D644-83D7-50293B6F7066}" type="presParOf" srcId="{9985AAF2-8F5A-1B48-844F-57D4A57C55AC}" destId="{8509C057-4B5C-C34A-A884-9D1284C4775F}" srcOrd="1" destOrd="0" presId="urn:microsoft.com/office/officeart/2005/8/layout/hProcess10"/>
    <dgm:cxn modelId="{EBBB8B45-70D9-5243-B3BC-7594E9D252A6}" type="presParOf" srcId="{8509C057-4B5C-C34A-A884-9D1284C4775F}" destId="{A9EF1BE9-6901-3541-A57B-843535812568}" srcOrd="0" destOrd="0" presId="urn:microsoft.com/office/officeart/2005/8/layout/hProcess10"/>
    <dgm:cxn modelId="{5426C379-187B-B045-8D80-EF15B3C7DA2A}" type="presParOf" srcId="{9985AAF2-8F5A-1B48-844F-57D4A57C55AC}" destId="{54ED615A-4AC3-354C-96BF-2487F589C874}" srcOrd="2" destOrd="0" presId="urn:microsoft.com/office/officeart/2005/8/layout/hProcess10"/>
    <dgm:cxn modelId="{581F88B9-BA20-6D4B-B008-B6DE3338F284}" type="presParOf" srcId="{54ED615A-4AC3-354C-96BF-2487F589C874}" destId="{9A0F4552-59AC-6D46-A9EE-9654DA487735}" srcOrd="0" destOrd="0" presId="urn:microsoft.com/office/officeart/2005/8/layout/hProcess10"/>
    <dgm:cxn modelId="{520D5309-E09E-3947-B84C-2D301C029883}" type="presParOf" srcId="{54ED615A-4AC3-354C-96BF-2487F589C874}" destId="{B12CF5E2-8F52-8947-9892-3F855B49714E}" srcOrd="1" destOrd="0" presId="urn:microsoft.com/office/officeart/2005/8/layout/hProcess10"/>
    <dgm:cxn modelId="{3B3106D6-A3B5-0B45-A8C7-2F3127A72872}" type="presParOf" srcId="{9985AAF2-8F5A-1B48-844F-57D4A57C55AC}" destId="{32538CC9-A02F-FF49-ADFE-2DF5495CBFEB}" srcOrd="3" destOrd="0" presId="urn:microsoft.com/office/officeart/2005/8/layout/hProcess10"/>
    <dgm:cxn modelId="{768EFF5D-DA80-9A40-A102-6F351D1EB0DC}" type="presParOf" srcId="{32538CC9-A02F-FF49-ADFE-2DF5495CBFEB}" destId="{57919842-700E-4044-9D16-318E16FCC04E}" srcOrd="0" destOrd="0" presId="urn:microsoft.com/office/officeart/2005/8/layout/hProcess10"/>
    <dgm:cxn modelId="{9E86EC9B-246C-6A40-AB2F-FDADEF63E897}" type="presParOf" srcId="{9985AAF2-8F5A-1B48-844F-57D4A57C55AC}" destId="{FABEBBAB-61C7-044D-BF7A-E11D36DE492A}" srcOrd="4" destOrd="0" presId="urn:microsoft.com/office/officeart/2005/8/layout/hProcess10"/>
    <dgm:cxn modelId="{37CA641B-EE5C-5B4E-B544-2736CA694104}" type="presParOf" srcId="{FABEBBAB-61C7-044D-BF7A-E11D36DE492A}" destId="{89EBF3E5-14C3-464A-B865-47B22546D91E}" srcOrd="0" destOrd="0" presId="urn:microsoft.com/office/officeart/2005/8/layout/hProcess10"/>
    <dgm:cxn modelId="{C44AA35E-781C-0547-B166-AE94ECC6AEFE}" type="presParOf" srcId="{FABEBBAB-61C7-044D-BF7A-E11D36DE492A}" destId="{7E0ED542-D2D1-7B46-B75C-2B76D91587DD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5F8DA6-5602-466F-954F-D9F04AB6F6C9}">
      <dsp:nvSpPr>
        <dsp:cNvPr id="0" name=""/>
        <dsp:cNvSpPr/>
      </dsp:nvSpPr>
      <dsp:spPr>
        <a:xfrm>
          <a:off x="0" y="2425"/>
          <a:ext cx="6173409" cy="1229182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9721498-6039-4823-B611-40D7FD958E32}">
      <dsp:nvSpPr>
        <dsp:cNvPr id="0" name=""/>
        <dsp:cNvSpPr/>
      </dsp:nvSpPr>
      <dsp:spPr>
        <a:xfrm>
          <a:off x="371827" y="278991"/>
          <a:ext cx="676050" cy="67605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33F1271-2327-40A8-BBB2-A3B2E76D917D}">
      <dsp:nvSpPr>
        <dsp:cNvPr id="0" name=""/>
        <dsp:cNvSpPr/>
      </dsp:nvSpPr>
      <dsp:spPr>
        <a:xfrm>
          <a:off x="1419706" y="2425"/>
          <a:ext cx="4753702" cy="1229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089" tIns="130089" rIns="130089" bIns="130089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Each question has five answers, A to E</a:t>
          </a:r>
        </a:p>
      </dsp:txBody>
      <dsp:txXfrm>
        <a:off x="1419706" y="2425"/>
        <a:ext cx="4753702" cy="1229182"/>
      </dsp:txXfrm>
    </dsp:sp>
    <dsp:sp modelId="{ED3FF352-3383-4CA5-B3C7-AE1B951C14FD}">
      <dsp:nvSpPr>
        <dsp:cNvPr id="0" name=""/>
        <dsp:cNvSpPr/>
      </dsp:nvSpPr>
      <dsp:spPr>
        <a:xfrm>
          <a:off x="0" y="1538903"/>
          <a:ext cx="6173409" cy="1229182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31AD5E2-BFD7-44A9-9E94-29286FCF050C}">
      <dsp:nvSpPr>
        <dsp:cNvPr id="0" name=""/>
        <dsp:cNvSpPr/>
      </dsp:nvSpPr>
      <dsp:spPr>
        <a:xfrm>
          <a:off x="371827" y="1815469"/>
          <a:ext cx="676050" cy="67605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1F44779-6516-430F-9448-B857B5C8CDF5}">
      <dsp:nvSpPr>
        <dsp:cNvPr id="0" name=""/>
        <dsp:cNvSpPr/>
      </dsp:nvSpPr>
      <dsp:spPr>
        <a:xfrm>
          <a:off x="1419706" y="1538903"/>
          <a:ext cx="4753702" cy="1229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089" tIns="130089" rIns="130089" bIns="130089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Note down the letter of your answer to each question</a:t>
          </a:r>
        </a:p>
      </dsp:txBody>
      <dsp:txXfrm>
        <a:off x="1419706" y="1538903"/>
        <a:ext cx="4753702" cy="1229182"/>
      </dsp:txXfrm>
    </dsp:sp>
    <dsp:sp modelId="{76043D59-FE1D-46E9-9263-4A3508D1C473}">
      <dsp:nvSpPr>
        <dsp:cNvPr id="0" name=""/>
        <dsp:cNvSpPr/>
      </dsp:nvSpPr>
      <dsp:spPr>
        <a:xfrm>
          <a:off x="0" y="3075382"/>
          <a:ext cx="6173409" cy="1229182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E9195AC-3E2D-4846-A8C9-2D250384A2BC}">
      <dsp:nvSpPr>
        <dsp:cNvPr id="0" name=""/>
        <dsp:cNvSpPr/>
      </dsp:nvSpPr>
      <dsp:spPr>
        <a:xfrm>
          <a:off x="371827" y="3351948"/>
          <a:ext cx="676050" cy="67605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DFA0812-EB5C-4A8F-91E1-60968B9CE90C}">
      <dsp:nvSpPr>
        <dsp:cNvPr id="0" name=""/>
        <dsp:cNvSpPr/>
      </dsp:nvSpPr>
      <dsp:spPr>
        <a:xfrm>
          <a:off x="1419706" y="3075382"/>
          <a:ext cx="4753702" cy="1229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089" tIns="130089" rIns="130089" bIns="130089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Count how many of each letter you have answered and work out which letter you have the most of</a:t>
          </a:r>
        </a:p>
      </dsp:txBody>
      <dsp:txXfrm>
        <a:off x="1419706" y="3075382"/>
        <a:ext cx="4753702" cy="1229182"/>
      </dsp:txXfrm>
    </dsp:sp>
    <dsp:sp modelId="{01F3AEFA-CE0B-4F4B-80F2-68E2E7669B3E}">
      <dsp:nvSpPr>
        <dsp:cNvPr id="0" name=""/>
        <dsp:cNvSpPr/>
      </dsp:nvSpPr>
      <dsp:spPr>
        <a:xfrm>
          <a:off x="0" y="4611860"/>
          <a:ext cx="6173409" cy="1229182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B2621C4-3B7C-452A-A9F5-A4595C76187C}">
      <dsp:nvSpPr>
        <dsp:cNvPr id="0" name=""/>
        <dsp:cNvSpPr/>
      </dsp:nvSpPr>
      <dsp:spPr>
        <a:xfrm>
          <a:off x="371827" y="4888427"/>
          <a:ext cx="676050" cy="67605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1C7AB6A-4483-49E6-9054-F4AF7EAEA027}">
      <dsp:nvSpPr>
        <dsp:cNvPr id="0" name=""/>
        <dsp:cNvSpPr/>
      </dsp:nvSpPr>
      <dsp:spPr>
        <a:xfrm>
          <a:off x="1419706" y="4611860"/>
          <a:ext cx="4753702" cy="1229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089" tIns="130089" rIns="130089" bIns="130089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Find out your Engineering Personality Type!</a:t>
          </a:r>
        </a:p>
      </dsp:txBody>
      <dsp:txXfrm>
        <a:off x="1419706" y="4611860"/>
        <a:ext cx="4753702" cy="122918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BD0C9E-18B4-E442-831E-E4895BF39587}">
      <dsp:nvSpPr>
        <dsp:cNvPr id="0" name=""/>
        <dsp:cNvSpPr/>
      </dsp:nvSpPr>
      <dsp:spPr>
        <a:xfrm>
          <a:off x="4353" y="0"/>
          <a:ext cx="3872595" cy="271958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FF33E4-93E7-C148-98C2-2262403FC811}">
      <dsp:nvSpPr>
        <dsp:cNvPr id="0" name=""/>
        <dsp:cNvSpPr/>
      </dsp:nvSpPr>
      <dsp:spPr>
        <a:xfrm>
          <a:off x="634776" y="1631751"/>
          <a:ext cx="3872595" cy="27195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Mostly D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Civil Engineering </a:t>
          </a:r>
          <a:r>
            <a:rPr lang="en-US" sz="1600" kern="1200" dirty="0"/>
            <a:t>is for you! You’re a problem solver and want to make a real difference. The potential is huge; from roads to rollercoasters to renewable energy, your work as a Civil Engineer would change lives!</a:t>
          </a:r>
          <a:endParaRPr lang="en-GB" sz="1600" kern="1200" dirty="0"/>
        </a:p>
      </dsp:txBody>
      <dsp:txXfrm>
        <a:off x="714430" y="1711405"/>
        <a:ext cx="3713287" cy="2560278"/>
      </dsp:txXfrm>
    </dsp:sp>
    <dsp:sp modelId="{49C25125-023C-3947-8796-DED66B45719F}">
      <dsp:nvSpPr>
        <dsp:cNvPr id="0" name=""/>
        <dsp:cNvSpPr/>
      </dsp:nvSpPr>
      <dsp:spPr>
        <a:xfrm>
          <a:off x="4622896" y="894527"/>
          <a:ext cx="745947" cy="9305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4000" kern="1200"/>
        </a:p>
      </dsp:txBody>
      <dsp:txXfrm>
        <a:off x="4622896" y="1080633"/>
        <a:ext cx="522163" cy="558318"/>
      </dsp:txXfrm>
    </dsp:sp>
    <dsp:sp modelId="{512D21F9-BA79-9045-A1AA-835D1582C1C9}">
      <dsp:nvSpPr>
        <dsp:cNvPr id="0" name=""/>
        <dsp:cNvSpPr/>
      </dsp:nvSpPr>
      <dsp:spPr>
        <a:xfrm>
          <a:off x="6008227" y="0"/>
          <a:ext cx="3872595" cy="271958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E67173-EB91-4C4D-925E-DA780FF6735A}">
      <dsp:nvSpPr>
        <dsp:cNvPr id="0" name=""/>
        <dsp:cNvSpPr/>
      </dsp:nvSpPr>
      <dsp:spPr>
        <a:xfrm>
          <a:off x="6638650" y="1631751"/>
          <a:ext cx="3872595" cy="27195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Mostly 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You sound like an </a:t>
          </a:r>
          <a:r>
            <a:rPr lang="en-US" sz="1600" b="1" kern="1200" dirty="0"/>
            <a:t>Electrical Engineer! </a:t>
          </a:r>
          <a:r>
            <a:rPr lang="en-US" sz="1600" kern="1200" dirty="0"/>
            <a:t>You love technology and are fascinated by cutting-edge devices. In electrical engineering, you could be improving the accuracy of GPS satellites or creating a lightning-fast chip for the newest smartphone – you can design the future!</a:t>
          </a:r>
          <a:endParaRPr lang="en-GB" sz="1600" kern="1200" dirty="0"/>
        </a:p>
      </dsp:txBody>
      <dsp:txXfrm>
        <a:off x="6718304" y="1711405"/>
        <a:ext cx="3713287" cy="25602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354AE7-9937-7249-8733-36E310FA417A}">
      <dsp:nvSpPr>
        <dsp:cNvPr id="0" name=""/>
        <dsp:cNvSpPr/>
      </dsp:nvSpPr>
      <dsp:spPr>
        <a:xfrm>
          <a:off x="0" y="186274"/>
          <a:ext cx="6173409" cy="1034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A</a:t>
          </a:r>
          <a:r>
            <a:rPr lang="en-US" sz="2600" kern="1200" dirty="0"/>
            <a:t>: Seeing it in action or having a model to have in your hands</a:t>
          </a:r>
        </a:p>
      </dsp:txBody>
      <dsp:txXfrm>
        <a:off x="50489" y="236763"/>
        <a:ext cx="6072431" cy="933302"/>
      </dsp:txXfrm>
    </dsp:sp>
    <dsp:sp modelId="{B06FA18B-6ECE-E34F-B2A0-353D5AA737D7}">
      <dsp:nvSpPr>
        <dsp:cNvPr id="0" name=""/>
        <dsp:cNvSpPr/>
      </dsp:nvSpPr>
      <dsp:spPr>
        <a:xfrm>
          <a:off x="0" y="1295434"/>
          <a:ext cx="6173409" cy="1034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B</a:t>
          </a:r>
          <a:r>
            <a:rPr lang="en-US" sz="2600" kern="1200" dirty="0"/>
            <a:t>: Writing down the concept and breaking it down into smaller stages</a:t>
          </a:r>
        </a:p>
      </dsp:txBody>
      <dsp:txXfrm>
        <a:off x="50489" y="1345923"/>
        <a:ext cx="6072431" cy="933302"/>
      </dsp:txXfrm>
    </dsp:sp>
    <dsp:sp modelId="{A14C76F9-C311-AB42-91D9-7D403BAB4A24}">
      <dsp:nvSpPr>
        <dsp:cNvPr id="0" name=""/>
        <dsp:cNvSpPr/>
      </dsp:nvSpPr>
      <dsp:spPr>
        <a:xfrm>
          <a:off x="0" y="2404594"/>
          <a:ext cx="6173409" cy="1034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C</a:t>
          </a:r>
          <a:r>
            <a:rPr lang="en-US" sz="2600" kern="1200" dirty="0"/>
            <a:t>: Making a mind map to </a:t>
          </a:r>
          <a:r>
            <a:rPr lang="en-US" sz="2600" kern="1200" dirty="0" err="1"/>
            <a:t>organise</a:t>
          </a:r>
          <a:r>
            <a:rPr lang="en-US" sz="2600" kern="1200" dirty="0"/>
            <a:t> your thoughts</a:t>
          </a:r>
        </a:p>
      </dsp:txBody>
      <dsp:txXfrm>
        <a:off x="50489" y="2455083"/>
        <a:ext cx="6072431" cy="933302"/>
      </dsp:txXfrm>
    </dsp:sp>
    <dsp:sp modelId="{46F2B362-FA7C-9D44-B5B2-9DE49ADA89FE}">
      <dsp:nvSpPr>
        <dsp:cNvPr id="0" name=""/>
        <dsp:cNvSpPr/>
      </dsp:nvSpPr>
      <dsp:spPr>
        <a:xfrm>
          <a:off x="0" y="3513754"/>
          <a:ext cx="6173409" cy="1034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D</a:t>
          </a:r>
          <a:r>
            <a:rPr lang="en-US" sz="2600" kern="1200" dirty="0"/>
            <a:t>: Drawing a diagram, cartoon or other visual aid</a:t>
          </a:r>
        </a:p>
      </dsp:txBody>
      <dsp:txXfrm>
        <a:off x="50489" y="3564243"/>
        <a:ext cx="6072431" cy="933302"/>
      </dsp:txXfrm>
    </dsp:sp>
    <dsp:sp modelId="{9A9FFBB0-C2BC-2A43-A395-BE9CDA18F79B}">
      <dsp:nvSpPr>
        <dsp:cNvPr id="0" name=""/>
        <dsp:cNvSpPr/>
      </dsp:nvSpPr>
      <dsp:spPr>
        <a:xfrm>
          <a:off x="0" y="4622914"/>
          <a:ext cx="6173409" cy="1034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E</a:t>
          </a:r>
          <a:r>
            <a:rPr lang="en-US" sz="2600" kern="1200" dirty="0"/>
            <a:t>: Using technology – you love to find apps or programs to help you learn</a:t>
          </a:r>
        </a:p>
      </dsp:txBody>
      <dsp:txXfrm>
        <a:off x="50489" y="4673403"/>
        <a:ext cx="6072431" cy="9333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6BB4A1-6F81-F241-A8A3-96D049826449}">
      <dsp:nvSpPr>
        <dsp:cNvPr id="0" name=""/>
        <dsp:cNvSpPr/>
      </dsp:nvSpPr>
      <dsp:spPr>
        <a:xfrm>
          <a:off x="0" y="2245"/>
          <a:ext cx="6173409" cy="128793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A</a:t>
          </a:r>
          <a:r>
            <a:rPr lang="en-US" sz="2400" kern="1200" dirty="0"/>
            <a:t>: I’m always looking for something to mess with and take apart!</a:t>
          </a:r>
        </a:p>
      </dsp:txBody>
      <dsp:txXfrm>
        <a:off x="62872" y="65117"/>
        <a:ext cx="6047665" cy="1162190"/>
      </dsp:txXfrm>
    </dsp:sp>
    <dsp:sp modelId="{BC25936A-CE95-2D40-8466-CD79B7891341}">
      <dsp:nvSpPr>
        <dsp:cNvPr id="0" name=""/>
        <dsp:cNvSpPr/>
      </dsp:nvSpPr>
      <dsp:spPr>
        <a:xfrm>
          <a:off x="0" y="1304565"/>
          <a:ext cx="6173409" cy="128793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B</a:t>
          </a:r>
          <a:r>
            <a:rPr lang="en-US" sz="2400" kern="1200" dirty="0"/>
            <a:t>: I love to make things and experiment with materials</a:t>
          </a:r>
        </a:p>
      </dsp:txBody>
      <dsp:txXfrm>
        <a:off x="62872" y="1367437"/>
        <a:ext cx="6047665" cy="1162190"/>
      </dsp:txXfrm>
    </dsp:sp>
    <dsp:sp modelId="{3E24E7C0-0A82-4341-A349-DD339AD1E4D2}">
      <dsp:nvSpPr>
        <dsp:cNvPr id="0" name=""/>
        <dsp:cNvSpPr/>
      </dsp:nvSpPr>
      <dsp:spPr>
        <a:xfrm>
          <a:off x="0" y="2606886"/>
          <a:ext cx="6173409" cy="128793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C</a:t>
          </a:r>
          <a:r>
            <a:rPr lang="en-US" sz="2400" kern="1200" dirty="0"/>
            <a:t>: I’m not happy until something is done just right</a:t>
          </a:r>
        </a:p>
      </dsp:txBody>
      <dsp:txXfrm>
        <a:off x="62872" y="2669758"/>
        <a:ext cx="6047665" cy="1162190"/>
      </dsp:txXfrm>
    </dsp:sp>
    <dsp:sp modelId="{BD6D7C49-DF5F-4A4E-8D03-D338D343F6E5}">
      <dsp:nvSpPr>
        <dsp:cNvPr id="0" name=""/>
        <dsp:cNvSpPr/>
      </dsp:nvSpPr>
      <dsp:spPr>
        <a:xfrm>
          <a:off x="0" y="3885071"/>
          <a:ext cx="6173409" cy="128793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D</a:t>
          </a:r>
          <a:r>
            <a:rPr lang="en-US" sz="2400" kern="1200" dirty="0"/>
            <a:t>: I daydream about changing the world…</a:t>
          </a:r>
        </a:p>
      </dsp:txBody>
      <dsp:txXfrm>
        <a:off x="62872" y="3947943"/>
        <a:ext cx="6047665" cy="1162190"/>
      </dsp:txXfrm>
    </dsp:sp>
    <dsp:sp modelId="{B08F1E91-BF46-864C-B29B-E70A996A1EF2}">
      <dsp:nvSpPr>
        <dsp:cNvPr id="0" name=""/>
        <dsp:cNvSpPr/>
      </dsp:nvSpPr>
      <dsp:spPr>
        <a:xfrm>
          <a:off x="0" y="5211528"/>
          <a:ext cx="6173409" cy="128793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E</a:t>
          </a:r>
          <a:r>
            <a:rPr lang="en-US" sz="2400" kern="1200" dirty="0"/>
            <a:t>: I’m always on my phone or tablet or computer or console…maybe all at the same time!</a:t>
          </a:r>
        </a:p>
      </dsp:txBody>
      <dsp:txXfrm>
        <a:off x="62872" y="5274400"/>
        <a:ext cx="6047665" cy="11621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354AE7-9937-7249-8733-36E310FA417A}">
      <dsp:nvSpPr>
        <dsp:cNvPr id="0" name=""/>
        <dsp:cNvSpPr/>
      </dsp:nvSpPr>
      <dsp:spPr>
        <a:xfrm>
          <a:off x="0" y="130233"/>
          <a:ext cx="6173409" cy="12033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A</a:t>
          </a:r>
          <a:r>
            <a:rPr lang="en-US" sz="2200" kern="1200" dirty="0"/>
            <a:t>: Show them all the pieces first, moving them around the board to explain what they do</a:t>
          </a:r>
        </a:p>
      </dsp:txBody>
      <dsp:txXfrm>
        <a:off x="58742" y="188975"/>
        <a:ext cx="6055925" cy="1085861"/>
      </dsp:txXfrm>
    </dsp:sp>
    <dsp:sp modelId="{B06FA18B-6ECE-E34F-B2A0-353D5AA737D7}">
      <dsp:nvSpPr>
        <dsp:cNvPr id="0" name=""/>
        <dsp:cNvSpPr/>
      </dsp:nvSpPr>
      <dsp:spPr>
        <a:xfrm>
          <a:off x="0" y="1396938"/>
          <a:ext cx="6173409" cy="12033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B</a:t>
          </a:r>
          <a:r>
            <a:rPr lang="en-US" sz="2200" kern="1200" dirty="0"/>
            <a:t>: Explain the rules step-by-step, making sure your friends understand all the possible moves</a:t>
          </a:r>
        </a:p>
      </dsp:txBody>
      <dsp:txXfrm>
        <a:off x="58742" y="1455680"/>
        <a:ext cx="6055925" cy="1085861"/>
      </dsp:txXfrm>
    </dsp:sp>
    <dsp:sp modelId="{A14C76F9-C311-AB42-91D9-7D403BAB4A24}">
      <dsp:nvSpPr>
        <dsp:cNvPr id="0" name=""/>
        <dsp:cNvSpPr/>
      </dsp:nvSpPr>
      <dsp:spPr>
        <a:xfrm>
          <a:off x="0" y="2663643"/>
          <a:ext cx="6173409" cy="12033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C</a:t>
          </a:r>
          <a:r>
            <a:rPr lang="en-US" sz="2200" kern="1200" dirty="0"/>
            <a:t>: Write a quick guide for your friends to follow</a:t>
          </a:r>
        </a:p>
      </dsp:txBody>
      <dsp:txXfrm>
        <a:off x="58742" y="2722385"/>
        <a:ext cx="6055925" cy="1085861"/>
      </dsp:txXfrm>
    </dsp:sp>
    <dsp:sp modelId="{46F2B362-FA7C-9D44-B5B2-9DE49ADA89FE}">
      <dsp:nvSpPr>
        <dsp:cNvPr id="0" name=""/>
        <dsp:cNvSpPr/>
      </dsp:nvSpPr>
      <dsp:spPr>
        <a:xfrm>
          <a:off x="0" y="3930348"/>
          <a:ext cx="6173409" cy="12033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D</a:t>
          </a:r>
          <a:r>
            <a:rPr lang="en-US" sz="2200" kern="1200" dirty="0"/>
            <a:t>: Focus on how to win first, </a:t>
          </a:r>
          <a:r>
            <a:rPr lang="en-US" sz="2200" i="1" kern="1200" dirty="0"/>
            <a:t>then</a:t>
          </a:r>
          <a:r>
            <a:rPr lang="en-US" sz="2200" kern="1200" dirty="0"/>
            <a:t> how to play</a:t>
          </a:r>
        </a:p>
      </dsp:txBody>
      <dsp:txXfrm>
        <a:off x="58742" y="3989090"/>
        <a:ext cx="6055925" cy="1085861"/>
      </dsp:txXfrm>
    </dsp:sp>
    <dsp:sp modelId="{9A9FFBB0-C2BC-2A43-A395-BE9CDA18F79B}">
      <dsp:nvSpPr>
        <dsp:cNvPr id="0" name=""/>
        <dsp:cNvSpPr/>
      </dsp:nvSpPr>
      <dsp:spPr>
        <a:xfrm>
          <a:off x="0" y="5197053"/>
          <a:ext cx="6173409" cy="12033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E</a:t>
          </a:r>
          <a:r>
            <a:rPr lang="en-US" sz="2200" kern="1200" dirty="0"/>
            <a:t>: Just start playing and explain as you go</a:t>
          </a:r>
        </a:p>
      </dsp:txBody>
      <dsp:txXfrm>
        <a:off x="58742" y="5255795"/>
        <a:ext cx="6055925" cy="108586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354AE7-9937-7249-8733-36E310FA417A}">
      <dsp:nvSpPr>
        <dsp:cNvPr id="0" name=""/>
        <dsp:cNvSpPr/>
      </dsp:nvSpPr>
      <dsp:spPr>
        <a:xfrm>
          <a:off x="0" y="130233"/>
          <a:ext cx="6173409" cy="12033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A</a:t>
          </a:r>
          <a:r>
            <a:rPr lang="en-US" sz="2200" kern="1200" dirty="0"/>
            <a:t>: Inventor: designing, making and breaking things until we have a product that works</a:t>
          </a:r>
        </a:p>
      </dsp:txBody>
      <dsp:txXfrm>
        <a:off x="58742" y="188975"/>
        <a:ext cx="6055925" cy="1085861"/>
      </dsp:txXfrm>
    </dsp:sp>
    <dsp:sp modelId="{B06FA18B-6ECE-E34F-B2A0-353D5AA737D7}">
      <dsp:nvSpPr>
        <dsp:cNvPr id="0" name=""/>
        <dsp:cNvSpPr/>
      </dsp:nvSpPr>
      <dsp:spPr>
        <a:xfrm>
          <a:off x="0" y="1396938"/>
          <a:ext cx="6173409" cy="12033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B</a:t>
          </a:r>
          <a:r>
            <a:rPr lang="en-US" sz="2200" kern="1200" dirty="0"/>
            <a:t>: Project Manager: working with everyone to make sure the work is completed</a:t>
          </a:r>
        </a:p>
      </dsp:txBody>
      <dsp:txXfrm>
        <a:off x="58742" y="1455680"/>
        <a:ext cx="6055925" cy="1085861"/>
      </dsp:txXfrm>
    </dsp:sp>
    <dsp:sp modelId="{A14C76F9-C311-AB42-91D9-7D403BAB4A24}">
      <dsp:nvSpPr>
        <dsp:cNvPr id="0" name=""/>
        <dsp:cNvSpPr/>
      </dsp:nvSpPr>
      <dsp:spPr>
        <a:xfrm>
          <a:off x="0" y="2663643"/>
          <a:ext cx="6173409" cy="12033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C</a:t>
          </a:r>
          <a:r>
            <a:rPr lang="en-US" sz="2200" kern="1200" dirty="0"/>
            <a:t>: Problem Solver: finding creative ways to overcome any issues </a:t>
          </a:r>
        </a:p>
      </dsp:txBody>
      <dsp:txXfrm>
        <a:off x="58742" y="2722385"/>
        <a:ext cx="6055925" cy="1085861"/>
      </dsp:txXfrm>
    </dsp:sp>
    <dsp:sp modelId="{46F2B362-FA7C-9D44-B5B2-9DE49ADA89FE}">
      <dsp:nvSpPr>
        <dsp:cNvPr id="0" name=""/>
        <dsp:cNvSpPr/>
      </dsp:nvSpPr>
      <dsp:spPr>
        <a:xfrm>
          <a:off x="0" y="3930348"/>
          <a:ext cx="6173409" cy="12033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D</a:t>
          </a:r>
          <a:r>
            <a:rPr lang="en-US" sz="2200" kern="1200" dirty="0"/>
            <a:t>: Creative: dreaming up new and crazy ideas for the project</a:t>
          </a:r>
        </a:p>
      </dsp:txBody>
      <dsp:txXfrm>
        <a:off x="58742" y="3989090"/>
        <a:ext cx="6055925" cy="1085861"/>
      </dsp:txXfrm>
    </dsp:sp>
    <dsp:sp modelId="{9A9FFBB0-C2BC-2A43-A395-BE9CDA18F79B}">
      <dsp:nvSpPr>
        <dsp:cNvPr id="0" name=""/>
        <dsp:cNvSpPr/>
      </dsp:nvSpPr>
      <dsp:spPr>
        <a:xfrm>
          <a:off x="0" y="5197053"/>
          <a:ext cx="6173409" cy="12033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E</a:t>
          </a:r>
          <a:r>
            <a:rPr lang="en-US" sz="2200" kern="1200" dirty="0"/>
            <a:t>: Tech Support: making sure the team has the best technology for the job and ensuring it works smoothly</a:t>
          </a:r>
        </a:p>
      </dsp:txBody>
      <dsp:txXfrm>
        <a:off x="58742" y="5255795"/>
        <a:ext cx="6055925" cy="108586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354AE7-9937-7249-8733-36E310FA417A}">
      <dsp:nvSpPr>
        <dsp:cNvPr id="0" name=""/>
        <dsp:cNvSpPr/>
      </dsp:nvSpPr>
      <dsp:spPr>
        <a:xfrm>
          <a:off x="0" y="3806"/>
          <a:ext cx="6173409" cy="123317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/>
            <a:t>A</a:t>
          </a:r>
          <a:r>
            <a:rPr lang="en-US" sz="3100" kern="1200" dirty="0"/>
            <a:t>: Do something different every day </a:t>
          </a:r>
        </a:p>
      </dsp:txBody>
      <dsp:txXfrm>
        <a:off x="60199" y="64005"/>
        <a:ext cx="6053011" cy="1112781"/>
      </dsp:txXfrm>
    </dsp:sp>
    <dsp:sp modelId="{B06FA18B-6ECE-E34F-B2A0-353D5AA737D7}">
      <dsp:nvSpPr>
        <dsp:cNvPr id="0" name=""/>
        <dsp:cNvSpPr/>
      </dsp:nvSpPr>
      <dsp:spPr>
        <a:xfrm>
          <a:off x="0" y="1326266"/>
          <a:ext cx="6173409" cy="123317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/>
            <a:t>B</a:t>
          </a:r>
          <a:r>
            <a:rPr lang="en-US" sz="3100" kern="1200" dirty="0"/>
            <a:t>: Make life-saving medicines and vaccines</a:t>
          </a:r>
        </a:p>
      </dsp:txBody>
      <dsp:txXfrm>
        <a:off x="60199" y="1386465"/>
        <a:ext cx="6053011" cy="1112781"/>
      </dsp:txXfrm>
    </dsp:sp>
    <dsp:sp modelId="{A14C76F9-C311-AB42-91D9-7D403BAB4A24}">
      <dsp:nvSpPr>
        <dsp:cNvPr id="0" name=""/>
        <dsp:cNvSpPr/>
      </dsp:nvSpPr>
      <dsp:spPr>
        <a:xfrm>
          <a:off x="0" y="2648726"/>
          <a:ext cx="6173409" cy="123317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/>
            <a:t>C</a:t>
          </a:r>
          <a:r>
            <a:rPr lang="en-US" sz="3100" kern="1200" dirty="0"/>
            <a:t>: Be able to work anywhere in the world</a:t>
          </a:r>
        </a:p>
      </dsp:txBody>
      <dsp:txXfrm>
        <a:off x="60199" y="2708925"/>
        <a:ext cx="6053011" cy="1112781"/>
      </dsp:txXfrm>
    </dsp:sp>
    <dsp:sp modelId="{46F2B362-FA7C-9D44-B5B2-9DE49ADA89FE}">
      <dsp:nvSpPr>
        <dsp:cNvPr id="0" name=""/>
        <dsp:cNvSpPr/>
      </dsp:nvSpPr>
      <dsp:spPr>
        <a:xfrm>
          <a:off x="0" y="3971186"/>
          <a:ext cx="6173409" cy="123317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/>
            <a:t>D</a:t>
          </a:r>
          <a:r>
            <a:rPr lang="en-US" sz="3100" kern="1200" dirty="0"/>
            <a:t>: Make a difference and improve people’s lives</a:t>
          </a:r>
        </a:p>
      </dsp:txBody>
      <dsp:txXfrm>
        <a:off x="60199" y="4031385"/>
        <a:ext cx="6053011" cy="1112781"/>
      </dsp:txXfrm>
    </dsp:sp>
    <dsp:sp modelId="{9A9FFBB0-C2BC-2A43-A395-BE9CDA18F79B}">
      <dsp:nvSpPr>
        <dsp:cNvPr id="0" name=""/>
        <dsp:cNvSpPr/>
      </dsp:nvSpPr>
      <dsp:spPr>
        <a:xfrm>
          <a:off x="0" y="5293645"/>
          <a:ext cx="6173409" cy="123317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/>
            <a:t>E</a:t>
          </a:r>
          <a:r>
            <a:rPr lang="en-US" sz="3100" kern="1200" dirty="0"/>
            <a:t>: Work on the cutting-edge of technology</a:t>
          </a:r>
        </a:p>
      </dsp:txBody>
      <dsp:txXfrm>
        <a:off x="60199" y="5353844"/>
        <a:ext cx="6053011" cy="111278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354AE7-9937-7249-8733-36E310FA417A}">
      <dsp:nvSpPr>
        <dsp:cNvPr id="0" name=""/>
        <dsp:cNvSpPr/>
      </dsp:nvSpPr>
      <dsp:spPr>
        <a:xfrm>
          <a:off x="0" y="44913"/>
          <a:ext cx="6173409" cy="117526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b="1" kern="1200" dirty="0"/>
            <a:t>A</a:t>
          </a:r>
          <a:r>
            <a:rPr lang="en-US" sz="4900" kern="1200" dirty="0"/>
            <a:t>: A cat</a:t>
          </a:r>
        </a:p>
      </dsp:txBody>
      <dsp:txXfrm>
        <a:off x="57372" y="102285"/>
        <a:ext cx="6058665" cy="1060520"/>
      </dsp:txXfrm>
    </dsp:sp>
    <dsp:sp modelId="{B06FA18B-6ECE-E34F-B2A0-353D5AA737D7}">
      <dsp:nvSpPr>
        <dsp:cNvPr id="0" name=""/>
        <dsp:cNvSpPr/>
      </dsp:nvSpPr>
      <dsp:spPr>
        <a:xfrm>
          <a:off x="0" y="1361298"/>
          <a:ext cx="6173409" cy="117526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b="1" kern="1200" dirty="0"/>
            <a:t>B</a:t>
          </a:r>
          <a:r>
            <a:rPr lang="en-US" sz="4900" kern="1200" dirty="0"/>
            <a:t>: A dolphin</a:t>
          </a:r>
        </a:p>
      </dsp:txBody>
      <dsp:txXfrm>
        <a:off x="57372" y="1418670"/>
        <a:ext cx="6058665" cy="1060520"/>
      </dsp:txXfrm>
    </dsp:sp>
    <dsp:sp modelId="{A14C76F9-C311-AB42-91D9-7D403BAB4A24}">
      <dsp:nvSpPr>
        <dsp:cNvPr id="0" name=""/>
        <dsp:cNvSpPr/>
      </dsp:nvSpPr>
      <dsp:spPr>
        <a:xfrm>
          <a:off x="0" y="2677683"/>
          <a:ext cx="6173409" cy="117526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b="1" kern="1200" dirty="0"/>
            <a:t>C</a:t>
          </a:r>
          <a:r>
            <a:rPr lang="en-US" sz="4900" kern="1200" dirty="0"/>
            <a:t>: An owl</a:t>
          </a:r>
        </a:p>
      </dsp:txBody>
      <dsp:txXfrm>
        <a:off x="57372" y="2735055"/>
        <a:ext cx="6058665" cy="1060520"/>
      </dsp:txXfrm>
    </dsp:sp>
    <dsp:sp modelId="{46F2B362-FA7C-9D44-B5B2-9DE49ADA89FE}">
      <dsp:nvSpPr>
        <dsp:cNvPr id="0" name=""/>
        <dsp:cNvSpPr/>
      </dsp:nvSpPr>
      <dsp:spPr>
        <a:xfrm>
          <a:off x="0" y="3994068"/>
          <a:ext cx="6173409" cy="117526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b="1" kern="1200" dirty="0"/>
            <a:t>D</a:t>
          </a:r>
          <a:r>
            <a:rPr lang="en-US" sz="4900" kern="1200" dirty="0"/>
            <a:t>: A dog</a:t>
          </a:r>
        </a:p>
      </dsp:txBody>
      <dsp:txXfrm>
        <a:off x="57372" y="4051440"/>
        <a:ext cx="6058665" cy="1060520"/>
      </dsp:txXfrm>
    </dsp:sp>
    <dsp:sp modelId="{9A9FFBB0-C2BC-2A43-A395-BE9CDA18F79B}">
      <dsp:nvSpPr>
        <dsp:cNvPr id="0" name=""/>
        <dsp:cNvSpPr/>
      </dsp:nvSpPr>
      <dsp:spPr>
        <a:xfrm>
          <a:off x="0" y="5310453"/>
          <a:ext cx="6173409" cy="117526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b="1" kern="1200" dirty="0"/>
            <a:t>E</a:t>
          </a:r>
          <a:r>
            <a:rPr lang="en-US" sz="4900" kern="1200" dirty="0"/>
            <a:t>: A fox</a:t>
          </a:r>
        </a:p>
      </dsp:txBody>
      <dsp:txXfrm>
        <a:off x="57372" y="5367825"/>
        <a:ext cx="6058665" cy="106052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354AE7-9937-7249-8733-36E310FA417A}">
      <dsp:nvSpPr>
        <dsp:cNvPr id="0" name=""/>
        <dsp:cNvSpPr/>
      </dsp:nvSpPr>
      <dsp:spPr>
        <a:xfrm>
          <a:off x="0" y="533420"/>
          <a:ext cx="6173409" cy="103285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A</a:t>
          </a:r>
          <a:r>
            <a:rPr lang="en-US" sz="2600" kern="1200" dirty="0"/>
            <a:t>: An expensive sports car</a:t>
          </a:r>
        </a:p>
      </dsp:txBody>
      <dsp:txXfrm>
        <a:off x="50420" y="583840"/>
        <a:ext cx="6072569" cy="932014"/>
      </dsp:txXfrm>
    </dsp:sp>
    <dsp:sp modelId="{B06FA18B-6ECE-E34F-B2A0-353D5AA737D7}">
      <dsp:nvSpPr>
        <dsp:cNvPr id="0" name=""/>
        <dsp:cNvSpPr/>
      </dsp:nvSpPr>
      <dsp:spPr>
        <a:xfrm>
          <a:off x="0" y="1641154"/>
          <a:ext cx="6173409" cy="103285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B</a:t>
          </a:r>
          <a:r>
            <a:rPr lang="en-US" sz="2600" kern="1200" dirty="0"/>
            <a:t>: A chocolate factory</a:t>
          </a:r>
        </a:p>
      </dsp:txBody>
      <dsp:txXfrm>
        <a:off x="50420" y="1691574"/>
        <a:ext cx="6072569" cy="932014"/>
      </dsp:txXfrm>
    </dsp:sp>
    <dsp:sp modelId="{A14C76F9-C311-AB42-91D9-7D403BAB4A24}">
      <dsp:nvSpPr>
        <dsp:cNvPr id="0" name=""/>
        <dsp:cNvSpPr/>
      </dsp:nvSpPr>
      <dsp:spPr>
        <a:xfrm>
          <a:off x="0" y="2748888"/>
          <a:ext cx="6173409" cy="103285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C</a:t>
          </a:r>
          <a:r>
            <a:rPr lang="en-US" sz="2600" kern="1200" dirty="0"/>
            <a:t>: A social media company</a:t>
          </a:r>
        </a:p>
      </dsp:txBody>
      <dsp:txXfrm>
        <a:off x="50420" y="2799308"/>
        <a:ext cx="6072569" cy="932014"/>
      </dsp:txXfrm>
    </dsp:sp>
    <dsp:sp modelId="{46F2B362-FA7C-9D44-B5B2-9DE49ADA89FE}">
      <dsp:nvSpPr>
        <dsp:cNvPr id="0" name=""/>
        <dsp:cNvSpPr/>
      </dsp:nvSpPr>
      <dsp:spPr>
        <a:xfrm>
          <a:off x="0" y="3856623"/>
          <a:ext cx="6173409" cy="103285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D</a:t>
          </a:r>
          <a:r>
            <a:rPr lang="en-US" sz="2600" kern="1200" dirty="0"/>
            <a:t>: A mansion with acres of land</a:t>
          </a:r>
        </a:p>
      </dsp:txBody>
      <dsp:txXfrm>
        <a:off x="50420" y="3907043"/>
        <a:ext cx="6072569" cy="932014"/>
      </dsp:txXfrm>
    </dsp:sp>
    <dsp:sp modelId="{9A9FFBB0-C2BC-2A43-A395-BE9CDA18F79B}">
      <dsp:nvSpPr>
        <dsp:cNvPr id="0" name=""/>
        <dsp:cNvSpPr/>
      </dsp:nvSpPr>
      <dsp:spPr>
        <a:xfrm>
          <a:off x="0" y="4964357"/>
          <a:ext cx="6173409" cy="103285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E</a:t>
          </a:r>
          <a:r>
            <a:rPr lang="en-US" sz="2600" kern="1200" dirty="0"/>
            <a:t>: A brand-new house with an AI assistant so everything is done for me</a:t>
          </a:r>
        </a:p>
      </dsp:txBody>
      <dsp:txXfrm>
        <a:off x="50420" y="5014777"/>
        <a:ext cx="6072569" cy="93201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BDDC05-ED39-0646-9245-E61858AED1CF}">
      <dsp:nvSpPr>
        <dsp:cNvPr id="0" name=""/>
        <dsp:cNvSpPr/>
      </dsp:nvSpPr>
      <dsp:spPr>
        <a:xfrm>
          <a:off x="5751" y="389387"/>
          <a:ext cx="2709499" cy="270949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B25EF6-DAB6-6641-A713-36678FFAF7EB}">
      <dsp:nvSpPr>
        <dsp:cNvPr id="0" name=""/>
        <dsp:cNvSpPr/>
      </dsp:nvSpPr>
      <dsp:spPr>
        <a:xfrm>
          <a:off x="446832" y="2015086"/>
          <a:ext cx="2709499" cy="27094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Mostly 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You’re a </a:t>
          </a:r>
          <a:r>
            <a:rPr lang="en-US" sz="1400" b="1" kern="1200" dirty="0"/>
            <a:t>mechanical engineer</a:t>
          </a:r>
          <a:r>
            <a:rPr lang="en-US" sz="1400" kern="1200" dirty="0"/>
            <a:t> in the making! You love seeing how things work and you have a big imagination. From rockets to race cars, you could be the brain behind the next world-changing invention!</a:t>
          </a:r>
          <a:endParaRPr lang="en-GB" sz="1400" kern="1200" dirty="0"/>
        </a:p>
      </dsp:txBody>
      <dsp:txXfrm>
        <a:off x="526191" y="2094445"/>
        <a:ext cx="2550781" cy="2550781"/>
      </dsp:txXfrm>
    </dsp:sp>
    <dsp:sp modelId="{8509C057-4B5C-C34A-A884-9D1284C4775F}">
      <dsp:nvSpPr>
        <dsp:cNvPr id="0" name=""/>
        <dsp:cNvSpPr/>
      </dsp:nvSpPr>
      <dsp:spPr>
        <a:xfrm>
          <a:off x="3267961" y="1418609"/>
          <a:ext cx="552710" cy="6510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800" kern="1200"/>
        </a:p>
      </dsp:txBody>
      <dsp:txXfrm>
        <a:off x="3267961" y="1548820"/>
        <a:ext cx="386897" cy="390632"/>
      </dsp:txXfrm>
    </dsp:sp>
    <dsp:sp modelId="{9A0F4552-59AC-6D46-A9EE-9654DA487735}">
      <dsp:nvSpPr>
        <dsp:cNvPr id="0" name=""/>
        <dsp:cNvSpPr/>
      </dsp:nvSpPr>
      <dsp:spPr>
        <a:xfrm>
          <a:off x="4294424" y="389387"/>
          <a:ext cx="2709499" cy="270949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0" r="-70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2CF5E2-8F52-8947-9892-3F855B49714E}">
      <dsp:nvSpPr>
        <dsp:cNvPr id="0" name=""/>
        <dsp:cNvSpPr/>
      </dsp:nvSpPr>
      <dsp:spPr>
        <a:xfrm>
          <a:off x="4647501" y="2015086"/>
          <a:ext cx="2709499" cy="27094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Mostly B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You’d love </a:t>
          </a:r>
          <a:r>
            <a:rPr lang="en-US" sz="1400" b="1" kern="1200" dirty="0"/>
            <a:t>chemical engineering</a:t>
          </a:r>
          <a:r>
            <a:rPr lang="en-US" sz="1400" kern="1200" dirty="0"/>
            <a:t>! You enjoy Science and love experiments. You could be part of the team who create the next life-saving vaccine or manufacture your own skincare products – the possibilities are endless!</a:t>
          </a:r>
          <a:endParaRPr lang="en-GB" sz="1600" kern="1200" dirty="0"/>
        </a:p>
      </dsp:txBody>
      <dsp:txXfrm>
        <a:off x="4726860" y="2094445"/>
        <a:ext cx="2550781" cy="2550781"/>
      </dsp:txXfrm>
    </dsp:sp>
    <dsp:sp modelId="{32538CC9-A02F-FF49-ADFE-2DF5495CBFEB}">
      <dsp:nvSpPr>
        <dsp:cNvPr id="0" name=""/>
        <dsp:cNvSpPr/>
      </dsp:nvSpPr>
      <dsp:spPr>
        <a:xfrm>
          <a:off x="7495031" y="1418609"/>
          <a:ext cx="491107" cy="6510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800" kern="1200"/>
        </a:p>
      </dsp:txBody>
      <dsp:txXfrm>
        <a:off x="7495031" y="1548820"/>
        <a:ext cx="343775" cy="390632"/>
      </dsp:txXfrm>
    </dsp:sp>
    <dsp:sp modelId="{89EBF3E5-14C3-464A-B865-47B22546D91E}">
      <dsp:nvSpPr>
        <dsp:cNvPr id="0" name=""/>
        <dsp:cNvSpPr/>
      </dsp:nvSpPr>
      <dsp:spPr>
        <a:xfrm>
          <a:off x="8407088" y="389387"/>
          <a:ext cx="2709499" cy="270949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0ED542-D2D1-7B46-B75C-2B76D91587DD}">
      <dsp:nvSpPr>
        <dsp:cNvPr id="0" name=""/>
        <dsp:cNvSpPr/>
      </dsp:nvSpPr>
      <dsp:spPr>
        <a:xfrm>
          <a:off x="8848169" y="2015086"/>
          <a:ext cx="2709499" cy="27094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Mostly C</a:t>
          </a:r>
          <a:endParaRPr lang="en-US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Software engineering </a:t>
          </a:r>
          <a:r>
            <a:rPr lang="en-US" sz="1400" kern="1200" dirty="0"/>
            <a:t>is for you! You love a puzzle and can think outside the box. From creating innovative software to working on the next-generation games console, your skills are in demand everywhere – Hello, world!</a:t>
          </a:r>
          <a:endParaRPr lang="en-GB" sz="1400" kern="1200" dirty="0"/>
        </a:p>
      </dsp:txBody>
      <dsp:txXfrm>
        <a:off x="8927528" y="2094445"/>
        <a:ext cx="2550781" cy="25507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D9633A1-9C8D-7143-95B3-DD9D53CA0C1E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8C48B09-EBD7-834C-A8FF-276102220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981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407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27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653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361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06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463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674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002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656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182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179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7A131F-D5DE-41A5-B4CF-4F345319B40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AF4666D-BD98-40A5-A75F-478B982010B2}"/>
              </a:ext>
            </a:extLst>
          </p:cNvPr>
          <p:cNvSpPr/>
          <p:nvPr/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8680585-71F9-4721-A998-4974171D2EB4}"/>
              </a:ext>
            </a:extLst>
          </p:cNvPr>
          <p:cNvSpPr/>
          <p:nvPr/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2BC95C2-2EEC-4F59-ABA8-660B0D059CCF}"/>
              </a:ext>
            </a:extLst>
          </p:cNvPr>
          <p:cNvSpPr/>
          <p:nvPr/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</a:extLst>
          </p:cNvPr>
          <p:cNvGrpSpPr/>
          <p:nvPr/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</a:extLst>
            </p:cNvPr>
            <p:cNvSpPr/>
            <p:nvPr/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</a:extLst>
            </p:cNvPr>
            <p:cNvSpPr/>
            <p:nvPr/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</a:extLst>
            </p:cNvPr>
            <p:cNvSpPr/>
            <p:nvPr/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</a:extLst>
            </p:cNvPr>
            <p:cNvSpPr/>
            <p:nvPr/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</a:extLst>
            </p:cNvPr>
            <p:cNvSpPr/>
            <p:nvPr/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</a:extLst>
            </p:cNvPr>
            <p:cNvSpPr/>
            <p:nvPr/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</a:extLst>
            </p:cNvPr>
            <p:cNvSpPr/>
            <p:nvPr/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9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</a:extLst>
          </p:cNvPr>
          <p:cNvGrpSpPr/>
          <p:nvPr/>
        </p:nvGrpSpPr>
        <p:grpSpPr>
          <a:xfrm>
            <a:off x="8610600" y="3276600"/>
            <a:ext cx="3529260" cy="3581399"/>
            <a:chOff x="4114800" y="1423987"/>
            <a:chExt cx="3961542" cy="400754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</a:extLst>
            </p:cNvPr>
            <p:cNvSpPr/>
            <p:nvPr/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</a:extLst>
            </p:cNvPr>
            <p:cNvSpPr/>
            <p:nvPr/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</a:extLst>
            </p:cNvPr>
            <p:cNvSpPr/>
            <p:nvPr/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</a:extLst>
            </p:cNvPr>
            <p:cNvSpPr/>
            <p:nvPr/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</a:extLst>
            </p:cNvPr>
            <p:cNvSpPr/>
            <p:nvPr/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</a:extLst>
            </p:cNvPr>
            <p:cNvSpPr/>
            <p:nvPr/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</a:extLst>
            </p:cNvPr>
            <p:cNvSpPr/>
            <p:nvPr/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0DAF61AA-5A98-4049-A93E-477E5505141A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900" kern="1200" cap="all" spc="200" dirty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7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91" r:id="rId6"/>
    <p:sldLayoutId id="2147483686" r:id="rId7"/>
    <p:sldLayoutId id="2147483687" r:id="rId8"/>
    <p:sldLayoutId id="2147483688" r:id="rId9"/>
    <p:sldLayoutId id="2147483690" r:id="rId10"/>
    <p:sldLayoutId id="214748368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Char char="+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1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A6C273A-38F2-4D34-98BF-47B248862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2CF659-EE5D-432C-B47F-10AC4A48A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83AA549-1F0C-46E0-AAD8-DC3DC6CA6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Bottom Right">
            <a:extLst>
              <a:ext uri="{FF2B5EF4-FFF2-40B4-BE49-F238E27FC236}">
                <a16:creationId xmlns:a16="http://schemas.microsoft.com/office/drawing/2014/main" id="{7B2F7E43-35EC-4103-9D95-2ACDB0038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16" name="Graphic 157">
              <a:extLst>
                <a:ext uri="{FF2B5EF4-FFF2-40B4-BE49-F238E27FC236}">
                  <a16:creationId xmlns:a16="http://schemas.microsoft.com/office/drawing/2014/main" id="{4CBE545A-C704-48FA-8193-05D4FDAA2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DFC12F8B-A54C-43DD-B393-14555547B6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E3B33274-B053-4224-A5A0-B90126BFFF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1C7170C7-58C1-4C2A-BCB1-A35DA8E12D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5931EDD4-C978-4F30-9A9D-2C5D3B3E4B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3E984CF3-8D55-4CD4-8256-69FDFE61C1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E9CC4F5D-4692-4689-807E-46C4886AD3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B872E016-A490-4CAF-AAC9-3EE29CBD43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94A6B7E-847F-437A-BC2F-A78EE3F87D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6" name="Footer Placeholder 42">
            <a:extLst>
              <a:ext uri="{FF2B5EF4-FFF2-40B4-BE49-F238E27FC236}">
                <a16:creationId xmlns:a16="http://schemas.microsoft.com/office/drawing/2014/main" id="{03E51277-1095-412F-913B-8FA8021AA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cap="all" spc="2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28" name="Top Left">
            <a:extLst>
              <a:ext uri="{FF2B5EF4-FFF2-40B4-BE49-F238E27FC236}">
                <a16:creationId xmlns:a16="http://schemas.microsoft.com/office/drawing/2014/main" id="{96F2112D-BBBE-46A6-B66D-A3F02ED32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3087"/>
            <a:ext cx="7921775" cy="6887020"/>
            <a:chOff x="3662362" y="1504950"/>
            <a:chExt cx="4411694" cy="3835431"/>
          </a:xfrm>
          <a:noFill/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12269F1-E4D6-4EEB-8A0F-059FAFC408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95342" y="1540859"/>
              <a:ext cx="2478714" cy="3799522"/>
            </a:xfrm>
            <a:custGeom>
              <a:avLst/>
              <a:gdLst>
                <a:gd name="connsiteX0" fmla="*/ 545711 w 2478714"/>
                <a:gd name="connsiteY0" fmla="*/ 3799523 h 3799522"/>
                <a:gd name="connsiteX1" fmla="*/ 280820 w 2478714"/>
                <a:gd name="connsiteY1" fmla="*/ 3178874 h 3799522"/>
                <a:gd name="connsiteX2" fmla="*/ 43076 w 2478714"/>
                <a:gd name="connsiteY2" fmla="*/ 2663762 h 3799522"/>
                <a:gd name="connsiteX3" fmla="*/ 3167 w 2478714"/>
                <a:gd name="connsiteY3" fmla="*/ 2344769 h 3799522"/>
                <a:gd name="connsiteX4" fmla="*/ 117943 w 2478714"/>
                <a:gd name="connsiteY4" fmla="*/ 1976723 h 3799522"/>
                <a:gd name="connsiteX5" fmla="*/ 224242 w 2478714"/>
                <a:gd name="connsiteY5" fmla="*/ 1744123 h 3799522"/>
                <a:gd name="connsiteX6" fmla="*/ 447222 w 2478714"/>
                <a:gd name="connsiteY6" fmla="*/ 1569244 h 3799522"/>
                <a:gd name="connsiteX7" fmla="*/ 708588 w 2478714"/>
                <a:gd name="connsiteY7" fmla="*/ 1598295 h 3799522"/>
                <a:gd name="connsiteX8" fmla="*/ 1024532 w 2478714"/>
                <a:gd name="connsiteY8" fmla="*/ 1741837 h 3799522"/>
                <a:gd name="connsiteX9" fmla="*/ 1538692 w 2478714"/>
                <a:gd name="connsiteY9" fmla="*/ 1773460 h 3799522"/>
                <a:gd name="connsiteX10" fmla="*/ 1869019 w 2478714"/>
                <a:gd name="connsiteY10" fmla="*/ 1650016 h 3799522"/>
                <a:gd name="connsiteX11" fmla="*/ 2124670 w 2478714"/>
                <a:gd name="connsiteY11" fmla="*/ 1515047 h 3799522"/>
                <a:gd name="connsiteX12" fmla="*/ 2334410 w 2478714"/>
                <a:gd name="connsiteY12" fmla="*/ 1305401 h 3799522"/>
                <a:gd name="connsiteX13" fmla="*/ 2430232 w 2478714"/>
                <a:gd name="connsiteY13" fmla="*/ 933164 h 3799522"/>
                <a:gd name="connsiteX14" fmla="*/ 2430232 w 2478714"/>
                <a:gd name="connsiteY14" fmla="*/ 571786 h 3799522"/>
                <a:gd name="connsiteX15" fmla="*/ 2445472 w 2478714"/>
                <a:gd name="connsiteY15" fmla="*/ 315659 h 3799522"/>
                <a:gd name="connsiteX16" fmla="*/ 2478714 w 2478714"/>
                <a:gd name="connsiteY16" fmla="*/ 0 h 379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8714" h="3799522">
                  <a:moveTo>
                    <a:pt x="545711" y="3799523"/>
                  </a:moveTo>
                  <a:cubicBezTo>
                    <a:pt x="492847" y="3532346"/>
                    <a:pt x="330541" y="3270313"/>
                    <a:pt x="280820" y="3178874"/>
                  </a:cubicBezTo>
                  <a:cubicBezTo>
                    <a:pt x="190047" y="3012281"/>
                    <a:pt x="98988" y="2844832"/>
                    <a:pt x="43076" y="2663762"/>
                  </a:cubicBezTo>
                  <a:cubicBezTo>
                    <a:pt x="11072" y="2560130"/>
                    <a:pt x="-7882" y="2452402"/>
                    <a:pt x="3167" y="2344769"/>
                  </a:cubicBezTo>
                  <a:cubicBezTo>
                    <a:pt x="16311" y="2216468"/>
                    <a:pt x="71175" y="2097310"/>
                    <a:pt x="117943" y="1976723"/>
                  </a:cubicBezTo>
                  <a:cubicBezTo>
                    <a:pt x="148899" y="1896904"/>
                    <a:pt x="177569" y="1815751"/>
                    <a:pt x="224242" y="1744123"/>
                  </a:cubicBezTo>
                  <a:cubicBezTo>
                    <a:pt x="277677" y="1662017"/>
                    <a:pt x="352829" y="1593437"/>
                    <a:pt x="447222" y="1569244"/>
                  </a:cubicBezTo>
                  <a:cubicBezTo>
                    <a:pt x="534090" y="1547051"/>
                    <a:pt x="624387" y="1565910"/>
                    <a:pt x="708588" y="1598295"/>
                  </a:cubicBezTo>
                  <a:cubicBezTo>
                    <a:pt x="816697" y="1640015"/>
                    <a:pt x="915948" y="1701546"/>
                    <a:pt x="1024532" y="1741837"/>
                  </a:cubicBezTo>
                  <a:cubicBezTo>
                    <a:pt x="1188743" y="1802797"/>
                    <a:pt x="1367814" y="1811750"/>
                    <a:pt x="1538692" y="1773460"/>
                  </a:cubicBezTo>
                  <a:cubicBezTo>
                    <a:pt x="1653659" y="1747647"/>
                    <a:pt x="1761863" y="1699355"/>
                    <a:pt x="1869019" y="1650016"/>
                  </a:cubicBezTo>
                  <a:cubicBezTo>
                    <a:pt x="1956744" y="1609630"/>
                    <a:pt x="2044279" y="1568291"/>
                    <a:pt x="2124670" y="1515047"/>
                  </a:cubicBezTo>
                  <a:cubicBezTo>
                    <a:pt x="2208204" y="1459706"/>
                    <a:pt x="2282976" y="1391222"/>
                    <a:pt x="2334410" y="1305401"/>
                  </a:cubicBezTo>
                  <a:cubicBezTo>
                    <a:pt x="2401181" y="1194054"/>
                    <a:pt x="2423565" y="1063276"/>
                    <a:pt x="2430232" y="933164"/>
                  </a:cubicBezTo>
                  <a:cubicBezTo>
                    <a:pt x="2436423" y="812864"/>
                    <a:pt x="2428517" y="692277"/>
                    <a:pt x="2430232" y="571786"/>
                  </a:cubicBezTo>
                  <a:cubicBezTo>
                    <a:pt x="2431470" y="486251"/>
                    <a:pt x="2438233" y="400907"/>
                    <a:pt x="2445472" y="315659"/>
                  </a:cubicBezTo>
                  <a:cubicBezTo>
                    <a:pt x="2454426" y="210217"/>
                    <a:pt x="2463284" y="104680"/>
                    <a:pt x="2478714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88D87B2-D2A4-4577-89DC-7AF275C017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982" y="2388008"/>
              <a:ext cx="2302192" cy="2952373"/>
            </a:xfrm>
            <a:custGeom>
              <a:avLst/>
              <a:gdLst>
                <a:gd name="connsiteX0" fmla="*/ 2302193 w 2302192"/>
                <a:gd name="connsiteY0" fmla="*/ 2952373 h 2952373"/>
                <a:gd name="connsiteX1" fmla="*/ 2022729 w 2302192"/>
                <a:gd name="connsiteY1" fmla="*/ 2442309 h 2952373"/>
                <a:gd name="connsiteX2" fmla="*/ 1834039 w 2302192"/>
                <a:gd name="connsiteY2" fmla="*/ 1937199 h 2952373"/>
                <a:gd name="connsiteX3" fmla="*/ 1789748 w 2302192"/>
                <a:gd name="connsiteY3" fmla="*/ 1609063 h 2952373"/>
                <a:gd name="connsiteX4" fmla="*/ 1870139 w 2302192"/>
                <a:gd name="connsiteY4" fmla="*/ 1183962 h 2952373"/>
                <a:gd name="connsiteX5" fmla="*/ 2021110 w 2302192"/>
                <a:gd name="connsiteY5" fmla="*/ 743621 h 2952373"/>
                <a:gd name="connsiteX6" fmla="*/ 2010061 w 2302192"/>
                <a:gd name="connsiteY6" fmla="*/ 342047 h 2952373"/>
                <a:gd name="connsiteX7" fmla="*/ 1867376 w 2302192"/>
                <a:gd name="connsiteY7" fmla="*/ 55440 h 2952373"/>
                <a:gd name="connsiteX8" fmla="*/ 1652683 w 2302192"/>
                <a:gd name="connsiteY8" fmla="*/ 2862 h 2952373"/>
                <a:gd name="connsiteX9" fmla="*/ 1295305 w 2302192"/>
                <a:gd name="connsiteY9" fmla="*/ 234129 h 2952373"/>
                <a:gd name="connsiteX10" fmla="*/ 812101 w 2302192"/>
                <a:gd name="connsiteY10" fmla="*/ 886401 h 2952373"/>
                <a:gd name="connsiteX11" fmla="*/ 668846 w 2302192"/>
                <a:gd name="connsiteY11" fmla="*/ 1126145 h 2952373"/>
                <a:gd name="connsiteX12" fmla="*/ 498443 w 2302192"/>
                <a:gd name="connsiteY12" fmla="*/ 1405799 h 2952373"/>
                <a:gd name="connsiteX13" fmla="*/ 355759 w 2302192"/>
                <a:gd name="connsiteY13" fmla="*/ 1634304 h 2952373"/>
                <a:gd name="connsiteX14" fmla="*/ 161449 w 2302192"/>
                <a:gd name="connsiteY14" fmla="*/ 1913576 h 2952373"/>
                <a:gd name="connsiteX15" fmla="*/ 0 w 2302192"/>
                <a:gd name="connsiteY15" fmla="*/ 2189802 h 2952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02192" h="2952373">
                  <a:moveTo>
                    <a:pt x="2302193" y="2952373"/>
                  </a:moveTo>
                  <a:cubicBezTo>
                    <a:pt x="2141125" y="2809308"/>
                    <a:pt x="2070068" y="2504603"/>
                    <a:pt x="2022729" y="2442309"/>
                  </a:cubicBezTo>
                  <a:cubicBezTo>
                    <a:pt x="1884140" y="2259810"/>
                    <a:pt x="1887760" y="2160274"/>
                    <a:pt x="1834039" y="1937199"/>
                  </a:cubicBezTo>
                  <a:cubicBezTo>
                    <a:pt x="1808131" y="1829376"/>
                    <a:pt x="1789367" y="1719838"/>
                    <a:pt x="1789748" y="1609063"/>
                  </a:cubicBezTo>
                  <a:cubicBezTo>
                    <a:pt x="1790224" y="1464092"/>
                    <a:pt x="1822418" y="1321122"/>
                    <a:pt x="1870139" y="1183962"/>
                  </a:cubicBezTo>
                  <a:cubicBezTo>
                    <a:pt x="1921288" y="1036896"/>
                    <a:pt x="1991868" y="896307"/>
                    <a:pt x="2021110" y="743621"/>
                  </a:cubicBezTo>
                  <a:cubicBezTo>
                    <a:pt x="2046637" y="610842"/>
                    <a:pt x="2036921" y="474730"/>
                    <a:pt x="2010061" y="342047"/>
                  </a:cubicBezTo>
                  <a:cubicBezTo>
                    <a:pt x="1988058" y="233367"/>
                    <a:pt x="1954340" y="122210"/>
                    <a:pt x="1867376" y="55440"/>
                  </a:cubicBezTo>
                  <a:cubicBezTo>
                    <a:pt x="1806512" y="8767"/>
                    <a:pt x="1728883" y="-7140"/>
                    <a:pt x="1652683" y="2862"/>
                  </a:cubicBezTo>
                  <a:cubicBezTo>
                    <a:pt x="1508474" y="21816"/>
                    <a:pt x="1395984" y="127068"/>
                    <a:pt x="1295305" y="234129"/>
                  </a:cubicBezTo>
                  <a:cubicBezTo>
                    <a:pt x="1109377" y="431772"/>
                    <a:pt x="953453" y="654657"/>
                    <a:pt x="812101" y="886401"/>
                  </a:cubicBezTo>
                  <a:cubicBezTo>
                    <a:pt x="763619" y="965934"/>
                    <a:pt x="716566" y="1046230"/>
                    <a:pt x="668846" y="1126145"/>
                  </a:cubicBezTo>
                  <a:cubicBezTo>
                    <a:pt x="612839" y="1219871"/>
                    <a:pt x="555308" y="1312644"/>
                    <a:pt x="498443" y="1405799"/>
                  </a:cubicBezTo>
                  <a:cubicBezTo>
                    <a:pt x="451676" y="1482475"/>
                    <a:pt x="405289" y="1559342"/>
                    <a:pt x="355759" y="1634304"/>
                  </a:cubicBezTo>
                  <a:cubicBezTo>
                    <a:pt x="293275" y="1728887"/>
                    <a:pt x="225362" y="1819946"/>
                    <a:pt x="161449" y="1913576"/>
                  </a:cubicBezTo>
                  <a:cubicBezTo>
                    <a:pt x="86487" y="2023495"/>
                    <a:pt x="0" y="2189802"/>
                    <a:pt x="0" y="2189802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1" name="Graphic 3">
              <a:extLst>
                <a:ext uri="{FF2B5EF4-FFF2-40B4-BE49-F238E27FC236}">
                  <a16:creationId xmlns:a16="http://schemas.microsoft.com/office/drawing/2014/main" id="{96F2112D-BBBE-46A6-B66D-A3F02ED328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62362" y="1504950"/>
              <a:ext cx="1913000" cy="3816381"/>
              <a:chOff x="3662362" y="1504950"/>
              <a:chExt cx="1913000" cy="3816381"/>
            </a:xfrm>
            <a:noFill/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CCB55F8-F950-431F-9B90-688950D9F3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662362" y="150495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27D0AA11-2E4E-479C-B953-547285E724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662362" y="150495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90D86C66-EDF0-4ABB-87F4-A2882A2E02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671791" y="3466048"/>
                <a:ext cx="1604295" cy="1847472"/>
              </a:xfrm>
              <a:custGeom>
                <a:avLst/>
                <a:gdLst>
                  <a:gd name="connsiteX0" fmla="*/ 1604296 w 1604295"/>
                  <a:gd name="connsiteY0" fmla="*/ 1847472 h 1847472"/>
                  <a:gd name="connsiteX1" fmla="*/ 1517809 w 1604295"/>
                  <a:gd name="connsiteY1" fmla="*/ 1544292 h 1847472"/>
                  <a:gd name="connsiteX2" fmla="*/ 1394841 w 1604295"/>
                  <a:gd name="connsiteY2" fmla="*/ 1183771 h 1847472"/>
                  <a:gd name="connsiteX3" fmla="*/ 1318355 w 1604295"/>
                  <a:gd name="connsiteY3" fmla="*/ 695233 h 1847472"/>
                  <a:gd name="connsiteX4" fmla="*/ 1359884 w 1604295"/>
                  <a:gd name="connsiteY4" fmla="*/ 397863 h 1847472"/>
                  <a:gd name="connsiteX5" fmla="*/ 1359884 w 1604295"/>
                  <a:gd name="connsiteY5" fmla="*/ 236700 h 1847472"/>
                  <a:gd name="connsiteX6" fmla="*/ 1351598 w 1604295"/>
                  <a:gd name="connsiteY6" fmla="*/ 67250 h 1847472"/>
                  <a:gd name="connsiteX7" fmla="*/ 1316641 w 1604295"/>
                  <a:gd name="connsiteY7" fmla="*/ 10767 h 1847472"/>
                  <a:gd name="connsiteX8" fmla="*/ 1195292 w 1604295"/>
                  <a:gd name="connsiteY8" fmla="*/ 34008 h 1847472"/>
                  <a:gd name="connsiteX9" fmla="*/ 1005745 w 1604295"/>
                  <a:gd name="connsiteY9" fmla="*/ 254988 h 1847472"/>
                  <a:gd name="connsiteX10" fmla="*/ 763048 w 1604295"/>
                  <a:gd name="connsiteY10" fmla="*/ 587315 h 1847472"/>
                  <a:gd name="connsiteX11" fmla="*/ 548640 w 1604295"/>
                  <a:gd name="connsiteY11" fmla="*/ 861444 h 1847472"/>
                  <a:gd name="connsiteX12" fmla="*/ 328803 w 1604295"/>
                  <a:gd name="connsiteY12" fmla="*/ 1145480 h 1847472"/>
                  <a:gd name="connsiteX13" fmla="*/ 0 w 1604295"/>
                  <a:gd name="connsiteY13" fmla="*/ 1607157 h 1847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04295" h="1847472">
                    <a:moveTo>
                      <a:pt x="1604296" y="1847472"/>
                    </a:moveTo>
                    <a:cubicBezTo>
                      <a:pt x="1573721" y="1753270"/>
                      <a:pt x="1548479" y="1638399"/>
                      <a:pt x="1517809" y="1544292"/>
                    </a:cubicBezTo>
                    <a:cubicBezTo>
                      <a:pt x="1478471" y="1423515"/>
                      <a:pt x="1432846" y="1304929"/>
                      <a:pt x="1394841" y="1183771"/>
                    </a:cubicBezTo>
                    <a:cubicBezTo>
                      <a:pt x="1345025" y="1024893"/>
                      <a:pt x="1305497" y="860778"/>
                      <a:pt x="1318355" y="695233"/>
                    </a:cubicBezTo>
                    <a:cubicBezTo>
                      <a:pt x="1326071" y="595316"/>
                      <a:pt x="1353312" y="497780"/>
                      <a:pt x="1359884" y="397863"/>
                    </a:cubicBezTo>
                    <a:cubicBezTo>
                      <a:pt x="1363409" y="344237"/>
                      <a:pt x="1359503" y="290421"/>
                      <a:pt x="1359884" y="236700"/>
                    </a:cubicBezTo>
                    <a:cubicBezTo>
                      <a:pt x="1360265" y="179740"/>
                      <a:pt x="1366076" y="122114"/>
                      <a:pt x="1351598" y="67250"/>
                    </a:cubicBezTo>
                    <a:cubicBezTo>
                      <a:pt x="1345692" y="44866"/>
                      <a:pt x="1335691" y="23530"/>
                      <a:pt x="1316641" y="10767"/>
                    </a:cubicBezTo>
                    <a:cubicBezTo>
                      <a:pt x="1279874" y="-13998"/>
                      <a:pt x="1233202" y="8290"/>
                      <a:pt x="1195292" y="34008"/>
                    </a:cubicBezTo>
                    <a:cubicBezTo>
                      <a:pt x="1114330" y="89062"/>
                      <a:pt x="1060990" y="173644"/>
                      <a:pt x="1005745" y="254988"/>
                    </a:cubicBezTo>
                    <a:cubicBezTo>
                      <a:pt x="928688" y="368526"/>
                      <a:pt x="847058" y="478825"/>
                      <a:pt x="763048" y="587315"/>
                    </a:cubicBezTo>
                    <a:cubicBezTo>
                      <a:pt x="691991" y="679041"/>
                      <a:pt x="621697" y="771338"/>
                      <a:pt x="548640" y="861444"/>
                    </a:cubicBezTo>
                    <a:cubicBezTo>
                      <a:pt x="425672" y="1012987"/>
                      <a:pt x="453866" y="995747"/>
                      <a:pt x="328803" y="1145480"/>
                    </a:cubicBezTo>
                    <a:cubicBezTo>
                      <a:pt x="294418" y="1186628"/>
                      <a:pt x="21146" y="1558103"/>
                      <a:pt x="0" y="1607157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D026082B-E695-4987-8C03-332366C6C9D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683507" y="3153822"/>
                <a:ext cx="1223105" cy="1676495"/>
              </a:xfrm>
              <a:custGeom>
                <a:avLst/>
                <a:gdLst>
                  <a:gd name="connsiteX0" fmla="*/ 1223105 w 1223105"/>
                  <a:gd name="connsiteY0" fmla="*/ 0 h 1676495"/>
                  <a:gd name="connsiteX1" fmla="*/ 1000792 w 1223105"/>
                  <a:gd name="connsiteY1" fmla="*/ 254794 h 1676495"/>
                  <a:gd name="connsiteX2" fmla="*/ 744760 w 1223105"/>
                  <a:gd name="connsiteY2" fmla="*/ 651891 h 1676495"/>
                  <a:gd name="connsiteX3" fmla="*/ 345758 w 1223105"/>
                  <a:gd name="connsiteY3" fmla="*/ 1231773 h 1676495"/>
                  <a:gd name="connsiteX4" fmla="*/ 0 w 1223105"/>
                  <a:gd name="connsiteY4" fmla="*/ 1676495 h 1676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3105" h="1676495">
                    <a:moveTo>
                      <a:pt x="1223105" y="0"/>
                    </a:moveTo>
                    <a:cubicBezTo>
                      <a:pt x="1136523" y="72771"/>
                      <a:pt x="1066324" y="162401"/>
                      <a:pt x="1000792" y="254794"/>
                    </a:cubicBezTo>
                    <a:cubicBezTo>
                      <a:pt x="909733" y="383286"/>
                      <a:pt x="827723" y="517970"/>
                      <a:pt x="744760" y="651891"/>
                    </a:cubicBezTo>
                    <a:cubicBezTo>
                      <a:pt x="621030" y="851726"/>
                      <a:pt x="497777" y="1052608"/>
                      <a:pt x="345758" y="1231773"/>
                    </a:cubicBezTo>
                    <a:cubicBezTo>
                      <a:pt x="248888" y="1345978"/>
                      <a:pt x="61722" y="1540764"/>
                      <a:pt x="0" y="1676495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461A8835-D9FC-4CAB-AF19-A5513B17BA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6517" y="3097027"/>
                <a:ext cx="668845" cy="2224304"/>
              </a:xfrm>
              <a:custGeom>
                <a:avLst/>
                <a:gdLst>
                  <a:gd name="connsiteX0" fmla="*/ 668846 w 668845"/>
                  <a:gd name="connsiteY0" fmla="*/ 2224305 h 2224304"/>
                  <a:gd name="connsiteX1" fmla="*/ 486918 w 668845"/>
                  <a:gd name="connsiteY1" fmla="*/ 1944365 h 2224304"/>
                  <a:gd name="connsiteX2" fmla="*/ 376809 w 668845"/>
                  <a:gd name="connsiteY2" fmla="*/ 1659663 h 2224304"/>
                  <a:gd name="connsiteX3" fmla="*/ 319373 w 668845"/>
                  <a:gd name="connsiteY3" fmla="*/ 1425157 h 2224304"/>
                  <a:gd name="connsiteX4" fmla="*/ 264319 w 668845"/>
                  <a:gd name="connsiteY4" fmla="*/ 1130834 h 2224304"/>
                  <a:gd name="connsiteX5" fmla="*/ 278702 w 668845"/>
                  <a:gd name="connsiteY5" fmla="*/ 882041 h 2224304"/>
                  <a:gd name="connsiteX6" fmla="*/ 302609 w 668845"/>
                  <a:gd name="connsiteY6" fmla="*/ 736118 h 2224304"/>
                  <a:gd name="connsiteX7" fmla="*/ 360045 w 668845"/>
                  <a:gd name="connsiteY7" fmla="*/ 444177 h 2224304"/>
                  <a:gd name="connsiteX8" fmla="*/ 386334 w 668845"/>
                  <a:gd name="connsiteY8" fmla="*/ 233675 h 2224304"/>
                  <a:gd name="connsiteX9" fmla="*/ 0 w 668845"/>
                  <a:gd name="connsiteY9" fmla="*/ 56795 h 2224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8845" h="2224304">
                    <a:moveTo>
                      <a:pt x="668846" y="2224305"/>
                    </a:moveTo>
                    <a:cubicBezTo>
                      <a:pt x="599218" y="2137151"/>
                      <a:pt x="537210" y="2043996"/>
                      <a:pt x="486918" y="1944365"/>
                    </a:cubicBezTo>
                    <a:cubicBezTo>
                      <a:pt x="441008" y="1853306"/>
                      <a:pt x="404717" y="1757770"/>
                      <a:pt x="376809" y="1659663"/>
                    </a:cubicBezTo>
                    <a:cubicBezTo>
                      <a:pt x="354806" y="1582224"/>
                      <a:pt x="337757" y="1503548"/>
                      <a:pt x="319373" y="1425157"/>
                    </a:cubicBezTo>
                    <a:cubicBezTo>
                      <a:pt x="296418" y="1327811"/>
                      <a:pt x="270510" y="1230657"/>
                      <a:pt x="264319" y="1130834"/>
                    </a:cubicBezTo>
                    <a:cubicBezTo>
                      <a:pt x="259080" y="1047681"/>
                      <a:pt x="266891" y="964528"/>
                      <a:pt x="278702" y="882041"/>
                    </a:cubicBezTo>
                    <a:cubicBezTo>
                      <a:pt x="285655" y="833274"/>
                      <a:pt x="293751" y="784601"/>
                      <a:pt x="302609" y="736118"/>
                    </a:cubicBezTo>
                    <a:cubicBezTo>
                      <a:pt x="320516" y="638582"/>
                      <a:pt x="339471" y="541237"/>
                      <a:pt x="360045" y="444177"/>
                    </a:cubicBezTo>
                    <a:cubicBezTo>
                      <a:pt x="374809" y="374549"/>
                      <a:pt x="389763" y="304541"/>
                      <a:pt x="386334" y="233675"/>
                    </a:cubicBezTo>
                    <a:cubicBezTo>
                      <a:pt x="383191" y="168809"/>
                      <a:pt x="391287" y="-120751"/>
                      <a:pt x="0" y="56795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4E6BA76-9515-415F-BAC9-76958DA6EB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39145" y="4663452"/>
              <a:ext cx="1103852" cy="657879"/>
            </a:xfrm>
            <a:custGeom>
              <a:avLst/>
              <a:gdLst>
                <a:gd name="connsiteX0" fmla="*/ 1103852 w 1103852"/>
                <a:gd name="connsiteY0" fmla="*/ 657879 h 657879"/>
                <a:gd name="connsiteX1" fmla="*/ 883063 w 1103852"/>
                <a:gd name="connsiteY1" fmla="*/ 177724 h 657879"/>
                <a:gd name="connsiteX2" fmla="*/ 678085 w 1103852"/>
                <a:gd name="connsiteY2" fmla="*/ 17132 h 657879"/>
                <a:gd name="connsiteX3" fmla="*/ 461962 w 1103852"/>
                <a:gd name="connsiteY3" fmla="*/ 17132 h 657879"/>
                <a:gd name="connsiteX4" fmla="*/ 136398 w 1103852"/>
                <a:gd name="connsiteY4" fmla="*/ 267735 h 657879"/>
                <a:gd name="connsiteX5" fmla="*/ 0 w 1103852"/>
                <a:gd name="connsiteY5" fmla="*/ 650830 h 65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3852" h="657879">
                  <a:moveTo>
                    <a:pt x="1103852" y="657879"/>
                  </a:moveTo>
                  <a:cubicBezTo>
                    <a:pt x="1071563" y="576250"/>
                    <a:pt x="937546" y="246494"/>
                    <a:pt x="883063" y="177724"/>
                  </a:cubicBezTo>
                  <a:cubicBezTo>
                    <a:pt x="828104" y="108382"/>
                    <a:pt x="761238" y="46279"/>
                    <a:pt x="678085" y="17132"/>
                  </a:cubicBezTo>
                  <a:cubicBezTo>
                    <a:pt x="608171" y="-7347"/>
                    <a:pt x="533210" y="-4013"/>
                    <a:pt x="461962" y="17132"/>
                  </a:cubicBezTo>
                  <a:cubicBezTo>
                    <a:pt x="326898" y="57137"/>
                    <a:pt x="214027" y="150101"/>
                    <a:pt x="136398" y="267735"/>
                  </a:cubicBezTo>
                  <a:cubicBezTo>
                    <a:pt x="86773" y="343078"/>
                    <a:pt x="16764" y="562153"/>
                    <a:pt x="0" y="65083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C120B3D-CF1C-49AE-B5B4-6BF589737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1521047"/>
              <a:ext cx="1271168" cy="2861881"/>
            </a:xfrm>
            <a:custGeom>
              <a:avLst/>
              <a:gdLst>
                <a:gd name="connsiteX0" fmla="*/ 0 w 1271168"/>
                <a:gd name="connsiteY0" fmla="*/ 2861882 h 2861881"/>
                <a:gd name="connsiteX1" fmla="*/ 115157 w 1271168"/>
                <a:gd name="connsiteY1" fmla="*/ 2685002 h 2861881"/>
                <a:gd name="connsiteX2" fmla="*/ 277178 w 1271168"/>
                <a:gd name="connsiteY2" fmla="*/ 2461070 h 2861881"/>
                <a:gd name="connsiteX3" fmla="*/ 421958 w 1271168"/>
                <a:gd name="connsiteY3" fmla="*/ 2209514 h 2861881"/>
                <a:gd name="connsiteX4" fmla="*/ 690848 w 1271168"/>
                <a:gd name="connsiteY4" fmla="*/ 1751267 h 2861881"/>
                <a:gd name="connsiteX5" fmla="*/ 830580 w 1271168"/>
                <a:gd name="connsiteY5" fmla="*/ 1451039 h 2861881"/>
                <a:gd name="connsiteX6" fmla="*/ 917067 w 1271168"/>
                <a:gd name="connsiteY6" fmla="*/ 1276541 h 2861881"/>
                <a:gd name="connsiteX7" fmla="*/ 1114901 w 1271168"/>
                <a:gd name="connsiteY7" fmla="*/ 965835 h 2861881"/>
                <a:gd name="connsiteX8" fmla="*/ 1204627 w 1271168"/>
                <a:gd name="connsiteY8" fmla="*/ 819626 h 2861881"/>
                <a:gd name="connsiteX9" fmla="*/ 1271111 w 1271168"/>
                <a:gd name="connsiteY9" fmla="*/ 585311 h 2861881"/>
                <a:gd name="connsiteX10" fmla="*/ 1128141 w 1271168"/>
                <a:gd name="connsiteY10" fmla="*/ 292894 h 2861881"/>
                <a:gd name="connsiteX11" fmla="*/ 882110 w 1271168"/>
                <a:gd name="connsiteY11" fmla="*/ 135065 h 2861881"/>
                <a:gd name="connsiteX12" fmla="*/ 574929 w 1271168"/>
                <a:gd name="connsiteY12" fmla="*/ 0 h 286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1168" h="2861881">
                  <a:moveTo>
                    <a:pt x="0" y="2861882"/>
                  </a:moveTo>
                  <a:cubicBezTo>
                    <a:pt x="0" y="2861882"/>
                    <a:pt x="67151" y="2751201"/>
                    <a:pt x="115157" y="2685002"/>
                  </a:cubicBezTo>
                  <a:cubicBezTo>
                    <a:pt x="169259" y="2610326"/>
                    <a:pt x="226981" y="2538317"/>
                    <a:pt x="277178" y="2461070"/>
                  </a:cubicBezTo>
                  <a:cubicBezTo>
                    <a:pt x="329946" y="2379917"/>
                    <a:pt x="374142" y="2293715"/>
                    <a:pt x="421958" y="2209514"/>
                  </a:cubicBezTo>
                  <a:cubicBezTo>
                    <a:pt x="509492" y="2055495"/>
                    <a:pt x="609695" y="1908715"/>
                    <a:pt x="690848" y="1751267"/>
                  </a:cubicBezTo>
                  <a:cubicBezTo>
                    <a:pt x="741426" y="1653159"/>
                    <a:pt x="784670" y="1551432"/>
                    <a:pt x="830580" y="1451039"/>
                  </a:cubicBezTo>
                  <a:cubicBezTo>
                    <a:pt x="857631" y="1391984"/>
                    <a:pt x="885635" y="1333405"/>
                    <a:pt x="917067" y="1276541"/>
                  </a:cubicBezTo>
                  <a:cubicBezTo>
                    <a:pt x="976408" y="1169003"/>
                    <a:pt x="1046417" y="1067848"/>
                    <a:pt x="1114901" y="965835"/>
                  </a:cubicBezTo>
                  <a:cubicBezTo>
                    <a:pt x="1146810" y="918305"/>
                    <a:pt x="1177671" y="870109"/>
                    <a:pt x="1204627" y="819626"/>
                  </a:cubicBezTo>
                  <a:cubicBezTo>
                    <a:pt x="1243679" y="746665"/>
                    <a:pt x="1272635" y="667703"/>
                    <a:pt x="1271111" y="585311"/>
                  </a:cubicBezTo>
                  <a:cubicBezTo>
                    <a:pt x="1269111" y="473012"/>
                    <a:pt x="1209485" y="371284"/>
                    <a:pt x="1128141" y="292894"/>
                  </a:cubicBezTo>
                  <a:cubicBezTo>
                    <a:pt x="1057561" y="224790"/>
                    <a:pt x="971836" y="175260"/>
                    <a:pt x="882110" y="135065"/>
                  </a:cubicBezTo>
                  <a:cubicBezTo>
                    <a:pt x="779907" y="89249"/>
                    <a:pt x="672560" y="54673"/>
                    <a:pt x="574929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F7B6392-DF04-4EF6-A433-4A7A757D65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1536477"/>
              <a:ext cx="919096" cy="2636139"/>
            </a:xfrm>
            <a:custGeom>
              <a:avLst/>
              <a:gdLst>
                <a:gd name="connsiteX0" fmla="*/ 0 w 919096"/>
                <a:gd name="connsiteY0" fmla="*/ 2636139 h 2636139"/>
                <a:gd name="connsiteX1" fmla="*/ 274415 w 919096"/>
                <a:gd name="connsiteY1" fmla="*/ 2218277 h 2636139"/>
                <a:gd name="connsiteX2" fmla="*/ 607981 w 919096"/>
                <a:gd name="connsiteY2" fmla="*/ 1655921 h 2636139"/>
                <a:gd name="connsiteX3" fmla="*/ 792290 w 919096"/>
                <a:gd name="connsiteY3" fmla="*/ 1163003 h 2636139"/>
                <a:gd name="connsiteX4" fmla="*/ 914400 w 919096"/>
                <a:gd name="connsiteY4" fmla="*/ 808863 h 2636139"/>
                <a:gd name="connsiteX5" fmla="*/ 847344 w 919096"/>
                <a:gd name="connsiteY5" fmla="*/ 516922 h 2636139"/>
                <a:gd name="connsiteX6" fmla="*/ 610362 w 919096"/>
                <a:gd name="connsiteY6" fmla="*/ 366141 h 2636139"/>
                <a:gd name="connsiteX7" fmla="*/ 361379 w 919096"/>
                <a:gd name="connsiteY7" fmla="*/ 222599 h 2636139"/>
                <a:gd name="connsiteX8" fmla="*/ 67056 w 919096"/>
                <a:gd name="connsiteY8" fmla="*/ 0 h 2636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9096" h="2636139">
                  <a:moveTo>
                    <a:pt x="0" y="2636139"/>
                  </a:moveTo>
                  <a:cubicBezTo>
                    <a:pt x="0" y="2636139"/>
                    <a:pt x="162020" y="2392394"/>
                    <a:pt x="274415" y="2218277"/>
                  </a:cubicBezTo>
                  <a:cubicBezTo>
                    <a:pt x="392906" y="2034730"/>
                    <a:pt x="518732" y="1854994"/>
                    <a:pt x="607981" y="1655921"/>
                  </a:cubicBezTo>
                  <a:cubicBezTo>
                    <a:pt x="679799" y="1495806"/>
                    <a:pt x="726091" y="1325594"/>
                    <a:pt x="792290" y="1163003"/>
                  </a:cubicBezTo>
                  <a:cubicBezTo>
                    <a:pt x="839724" y="1046607"/>
                    <a:pt x="897922" y="933164"/>
                    <a:pt x="914400" y="808863"/>
                  </a:cubicBezTo>
                  <a:cubicBezTo>
                    <a:pt x="928116" y="705326"/>
                    <a:pt x="913543" y="596932"/>
                    <a:pt x="847344" y="516922"/>
                  </a:cubicBezTo>
                  <a:cubicBezTo>
                    <a:pt x="786956" y="444056"/>
                    <a:pt x="696087" y="407956"/>
                    <a:pt x="610362" y="366141"/>
                  </a:cubicBezTo>
                  <a:cubicBezTo>
                    <a:pt x="524161" y="324136"/>
                    <a:pt x="442722" y="273272"/>
                    <a:pt x="361379" y="222599"/>
                  </a:cubicBezTo>
                  <a:cubicBezTo>
                    <a:pt x="245459" y="150400"/>
                    <a:pt x="126968" y="121348"/>
                    <a:pt x="67056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FB987BC-4338-4C63-8DB9-5CB9DC4890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1717738"/>
              <a:ext cx="625711" cy="2292381"/>
            </a:xfrm>
            <a:custGeom>
              <a:avLst/>
              <a:gdLst>
                <a:gd name="connsiteX0" fmla="*/ 0 w 625711"/>
                <a:gd name="connsiteY0" fmla="*/ 2292382 h 2292381"/>
                <a:gd name="connsiteX1" fmla="*/ 181070 w 625711"/>
                <a:gd name="connsiteY1" fmla="*/ 2019967 h 2292381"/>
                <a:gd name="connsiteX2" fmla="*/ 385000 w 625711"/>
                <a:gd name="connsiteY2" fmla="*/ 1640967 h 2292381"/>
                <a:gd name="connsiteX3" fmla="*/ 514255 w 625711"/>
                <a:gd name="connsiteY3" fmla="*/ 1376839 h 2292381"/>
                <a:gd name="connsiteX4" fmla="*/ 606171 w 625711"/>
                <a:gd name="connsiteY4" fmla="*/ 1015079 h 2292381"/>
                <a:gd name="connsiteX5" fmla="*/ 606171 w 625711"/>
                <a:gd name="connsiteY5" fmla="*/ 673418 h 2292381"/>
                <a:gd name="connsiteX6" fmla="*/ 485489 w 625711"/>
                <a:gd name="connsiteY6" fmla="*/ 475297 h 2292381"/>
                <a:gd name="connsiteX7" fmla="*/ 313182 w 625711"/>
                <a:gd name="connsiteY7" fmla="*/ 328898 h 2292381"/>
                <a:gd name="connsiteX8" fmla="*/ 173831 w 625711"/>
                <a:gd name="connsiteY8" fmla="*/ 189643 h 2292381"/>
                <a:gd name="connsiteX9" fmla="*/ 0 w 625711"/>
                <a:gd name="connsiteY9" fmla="*/ 0 h 229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5711" h="2292381">
                  <a:moveTo>
                    <a:pt x="0" y="2292382"/>
                  </a:moveTo>
                  <a:cubicBezTo>
                    <a:pt x="0" y="2292382"/>
                    <a:pt x="110776" y="2140363"/>
                    <a:pt x="181070" y="2019967"/>
                  </a:cubicBezTo>
                  <a:cubicBezTo>
                    <a:pt x="253460" y="1896047"/>
                    <a:pt x="318325" y="1768031"/>
                    <a:pt x="385000" y="1640967"/>
                  </a:cubicBezTo>
                  <a:cubicBezTo>
                    <a:pt x="430625" y="1554099"/>
                    <a:pt x="478536" y="1468184"/>
                    <a:pt x="514255" y="1376839"/>
                  </a:cubicBezTo>
                  <a:cubicBezTo>
                    <a:pt x="559689" y="1260634"/>
                    <a:pt x="585788" y="1138333"/>
                    <a:pt x="606171" y="1015079"/>
                  </a:cubicBezTo>
                  <a:cubicBezTo>
                    <a:pt x="625031" y="900779"/>
                    <a:pt x="638556" y="784003"/>
                    <a:pt x="606171" y="673418"/>
                  </a:cubicBezTo>
                  <a:cubicBezTo>
                    <a:pt x="584168" y="598075"/>
                    <a:pt x="540258" y="531590"/>
                    <a:pt x="485489" y="475297"/>
                  </a:cubicBezTo>
                  <a:cubicBezTo>
                    <a:pt x="432911" y="421195"/>
                    <a:pt x="369475" y="379095"/>
                    <a:pt x="313182" y="328898"/>
                  </a:cubicBezTo>
                  <a:cubicBezTo>
                    <a:pt x="264128" y="285179"/>
                    <a:pt x="219361" y="237077"/>
                    <a:pt x="173831" y="189643"/>
                  </a:cubicBezTo>
                  <a:cubicBezTo>
                    <a:pt x="109347" y="122111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0B5029E-655F-4CB5-BCA2-B62400CE7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1951196"/>
              <a:ext cx="421548" cy="1865756"/>
            </a:xfrm>
            <a:custGeom>
              <a:avLst/>
              <a:gdLst>
                <a:gd name="connsiteX0" fmla="*/ 0 w 421548"/>
                <a:gd name="connsiteY0" fmla="*/ 0 h 1865756"/>
                <a:gd name="connsiteX1" fmla="*/ 258699 w 421548"/>
                <a:gd name="connsiteY1" fmla="*/ 330803 h 1865756"/>
                <a:gd name="connsiteX2" fmla="*/ 408051 w 421548"/>
                <a:gd name="connsiteY2" fmla="*/ 617887 h 1865756"/>
                <a:gd name="connsiteX3" fmla="*/ 408051 w 421548"/>
                <a:gd name="connsiteY3" fmla="*/ 910781 h 1865756"/>
                <a:gd name="connsiteX4" fmla="*/ 336233 w 421548"/>
                <a:gd name="connsiteY4" fmla="*/ 1269683 h 1865756"/>
                <a:gd name="connsiteX5" fmla="*/ 186881 w 421548"/>
                <a:gd name="connsiteY5" fmla="*/ 1582674 h 1865756"/>
                <a:gd name="connsiteX6" fmla="*/ 0 w 421548"/>
                <a:gd name="connsiteY6" fmla="*/ 1865757 h 186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548" h="1865756">
                  <a:moveTo>
                    <a:pt x="0" y="0"/>
                  </a:moveTo>
                  <a:cubicBezTo>
                    <a:pt x="0" y="0"/>
                    <a:pt x="155734" y="188309"/>
                    <a:pt x="258699" y="330803"/>
                  </a:cubicBezTo>
                  <a:cubicBezTo>
                    <a:pt x="322517" y="419100"/>
                    <a:pt x="383096" y="512255"/>
                    <a:pt x="408051" y="617887"/>
                  </a:cubicBezTo>
                  <a:cubicBezTo>
                    <a:pt x="430625" y="713613"/>
                    <a:pt x="420815" y="812768"/>
                    <a:pt x="408051" y="910781"/>
                  </a:cubicBezTo>
                  <a:cubicBezTo>
                    <a:pt x="392240" y="1032129"/>
                    <a:pt x="376142" y="1154049"/>
                    <a:pt x="336233" y="1269683"/>
                  </a:cubicBezTo>
                  <a:cubicBezTo>
                    <a:pt x="298418" y="1379125"/>
                    <a:pt x="246412" y="1483138"/>
                    <a:pt x="186881" y="1582674"/>
                  </a:cubicBezTo>
                  <a:cubicBezTo>
                    <a:pt x="122777" y="1689640"/>
                    <a:pt x="0" y="1865757"/>
                    <a:pt x="0" y="1865757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66F436B-D502-4927-A05D-0691A99F65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2201418"/>
              <a:ext cx="286935" cy="1358264"/>
            </a:xfrm>
            <a:custGeom>
              <a:avLst/>
              <a:gdLst>
                <a:gd name="connsiteX0" fmla="*/ 11621 w 286935"/>
                <a:gd name="connsiteY0" fmla="*/ 1358265 h 1358264"/>
                <a:gd name="connsiteX1" fmla="*/ 163830 w 286935"/>
                <a:gd name="connsiteY1" fmla="*/ 1157287 h 1358264"/>
                <a:gd name="connsiteX2" fmla="*/ 258604 w 286935"/>
                <a:gd name="connsiteY2" fmla="*/ 858679 h 1358264"/>
                <a:gd name="connsiteX3" fmla="*/ 284417 w 286935"/>
                <a:gd name="connsiteY3" fmla="*/ 577310 h 1358264"/>
                <a:gd name="connsiteX4" fmla="*/ 215456 w 286935"/>
                <a:gd name="connsiteY4" fmla="*/ 330422 h 1358264"/>
                <a:gd name="connsiteX5" fmla="*/ 0 w 286935"/>
                <a:gd name="connsiteY5" fmla="*/ 0 h 1358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935" h="1358264">
                  <a:moveTo>
                    <a:pt x="11621" y="1358265"/>
                  </a:moveTo>
                  <a:cubicBezTo>
                    <a:pt x="11621" y="1358265"/>
                    <a:pt x="104299" y="1269016"/>
                    <a:pt x="163830" y="1157287"/>
                  </a:cubicBezTo>
                  <a:cubicBezTo>
                    <a:pt x="213074" y="1064800"/>
                    <a:pt x="237458" y="961453"/>
                    <a:pt x="258604" y="858679"/>
                  </a:cubicBezTo>
                  <a:cubicBezTo>
                    <a:pt x="277749" y="765905"/>
                    <a:pt x="293180" y="671512"/>
                    <a:pt x="284417" y="577310"/>
                  </a:cubicBezTo>
                  <a:cubicBezTo>
                    <a:pt x="276511" y="491680"/>
                    <a:pt x="250412" y="409099"/>
                    <a:pt x="215456" y="330422"/>
                  </a:cubicBezTo>
                  <a:cubicBezTo>
                    <a:pt x="153353" y="190405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3D19BC0-342A-4662-8B01-078F5BC25F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2482500"/>
              <a:ext cx="167300" cy="890873"/>
            </a:xfrm>
            <a:custGeom>
              <a:avLst/>
              <a:gdLst>
                <a:gd name="connsiteX0" fmla="*/ 0 w 167300"/>
                <a:gd name="connsiteY0" fmla="*/ 0 h 890873"/>
                <a:gd name="connsiteX1" fmla="*/ 143732 w 167300"/>
                <a:gd name="connsiteY1" fmla="*/ 233077 h 890873"/>
                <a:gd name="connsiteX2" fmla="*/ 160973 w 167300"/>
                <a:gd name="connsiteY2" fmla="*/ 482822 h 890873"/>
                <a:gd name="connsiteX3" fmla="*/ 0 w 167300"/>
                <a:gd name="connsiteY3" fmla="*/ 890873 h 89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300" h="890873">
                  <a:moveTo>
                    <a:pt x="0" y="0"/>
                  </a:moveTo>
                  <a:cubicBezTo>
                    <a:pt x="0" y="0"/>
                    <a:pt x="110585" y="127254"/>
                    <a:pt x="143732" y="233077"/>
                  </a:cubicBezTo>
                  <a:cubicBezTo>
                    <a:pt x="168974" y="313563"/>
                    <a:pt x="172593" y="399098"/>
                    <a:pt x="160973" y="482822"/>
                  </a:cubicBezTo>
                  <a:cubicBezTo>
                    <a:pt x="136970" y="655892"/>
                    <a:pt x="0" y="890873"/>
                    <a:pt x="0" y="890873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F32521F-B67B-4D14-BB6E-0DD27E1C70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49272" y="1514475"/>
              <a:ext cx="3076098" cy="1677721"/>
            </a:xfrm>
            <a:custGeom>
              <a:avLst/>
              <a:gdLst>
                <a:gd name="connsiteX0" fmla="*/ 3076099 w 3076098"/>
                <a:gd name="connsiteY0" fmla="*/ 12287 h 1677721"/>
                <a:gd name="connsiteX1" fmla="*/ 3054287 w 3076098"/>
                <a:gd name="connsiteY1" fmla="*/ 609029 h 1677721"/>
                <a:gd name="connsiteX2" fmla="*/ 3054287 w 3076098"/>
                <a:gd name="connsiteY2" fmla="*/ 824770 h 1677721"/>
                <a:gd name="connsiteX3" fmla="*/ 3002375 w 3076098"/>
                <a:gd name="connsiteY3" fmla="*/ 1158240 h 1677721"/>
                <a:gd name="connsiteX4" fmla="*/ 2945797 w 3076098"/>
                <a:gd name="connsiteY4" fmla="*/ 1277112 h 1677721"/>
                <a:gd name="connsiteX5" fmla="*/ 2706815 w 3076098"/>
                <a:gd name="connsiteY5" fmla="*/ 1492853 h 1677721"/>
                <a:gd name="connsiteX6" fmla="*/ 2451735 w 3076098"/>
                <a:gd name="connsiteY6" fmla="*/ 1618583 h 1677721"/>
                <a:gd name="connsiteX7" fmla="*/ 2128457 w 3076098"/>
                <a:gd name="connsiteY7" fmla="*/ 1677448 h 1677721"/>
                <a:gd name="connsiteX8" fmla="*/ 1672495 w 3076098"/>
                <a:gd name="connsiteY8" fmla="*/ 1505522 h 1677721"/>
                <a:gd name="connsiteX9" fmla="*/ 1445038 w 3076098"/>
                <a:gd name="connsiteY9" fmla="*/ 1230916 h 1677721"/>
                <a:gd name="connsiteX10" fmla="*/ 1381506 w 3076098"/>
                <a:gd name="connsiteY10" fmla="*/ 1044035 h 1677721"/>
                <a:gd name="connsiteX11" fmla="*/ 1260253 w 3076098"/>
                <a:gd name="connsiteY11" fmla="*/ 837533 h 1677721"/>
                <a:gd name="connsiteX12" fmla="*/ 1108520 w 3076098"/>
                <a:gd name="connsiteY12" fmla="*/ 772954 h 1677721"/>
                <a:gd name="connsiteX13" fmla="*/ 955358 w 3076098"/>
                <a:gd name="connsiteY13" fmla="*/ 751427 h 1677721"/>
                <a:gd name="connsiteX14" fmla="*/ 763810 w 3076098"/>
                <a:gd name="connsiteY14" fmla="*/ 764762 h 1677721"/>
                <a:gd name="connsiteX15" fmla="*/ 651224 w 3076098"/>
                <a:gd name="connsiteY15" fmla="*/ 728186 h 1677721"/>
                <a:gd name="connsiteX16" fmla="*/ 510730 w 3076098"/>
                <a:gd name="connsiteY16" fmla="*/ 587788 h 1677721"/>
                <a:gd name="connsiteX17" fmla="*/ 323183 w 3076098"/>
                <a:gd name="connsiteY17" fmla="*/ 353187 h 1677721"/>
                <a:gd name="connsiteX18" fmla="*/ 0 w 3076098"/>
                <a:gd name="connsiteY18" fmla="*/ 0 h 1677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76098" h="1677721">
                  <a:moveTo>
                    <a:pt x="3076099" y="12287"/>
                  </a:moveTo>
                  <a:cubicBezTo>
                    <a:pt x="3069336" y="183071"/>
                    <a:pt x="3053525" y="438150"/>
                    <a:pt x="3054287" y="609029"/>
                  </a:cubicBezTo>
                  <a:cubicBezTo>
                    <a:pt x="3054572" y="680942"/>
                    <a:pt x="3056477" y="752856"/>
                    <a:pt x="3054287" y="824770"/>
                  </a:cubicBezTo>
                  <a:cubicBezTo>
                    <a:pt x="3050858" y="937832"/>
                    <a:pt x="3038285" y="1051084"/>
                    <a:pt x="3002375" y="1158240"/>
                  </a:cubicBezTo>
                  <a:cubicBezTo>
                    <a:pt x="2988374" y="1200055"/>
                    <a:pt x="2969895" y="1240155"/>
                    <a:pt x="2945797" y="1277112"/>
                  </a:cubicBezTo>
                  <a:cubicBezTo>
                    <a:pt x="2886742" y="1367885"/>
                    <a:pt x="2798636" y="1434846"/>
                    <a:pt x="2706815" y="1492853"/>
                  </a:cubicBezTo>
                  <a:cubicBezTo>
                    <a:pt x="2626424" y="1543717"/>
                    <a:pt x="2541080" y="1586103"/>
                    <a:pt x="2451735" y="1618583"/>
                  </a:cubicBezTo>
                  <a:cubicBezTo>
                    <a:pt x="2347817" y="1656398"/>
                    <a:pt x="2238851" y="1680591"/>
                    <a:pt x="2128457" y="1677448"/>
                  </a:cubicBezTo>
                  <a:cubicBezTo>
                    <a:pt x="1962436" y="1672781"/>
                    <a:pt x="1804702" y="1606677"/>
                    <a:pt x="1672495" y="1505522"/>
                  </a:cubicBezTo>
                  <a:cubicBezTo>
                    <a:pt x="1576483" y="1432084"/>
                    <a:pt x="1493520" y="1341501"/>
                    <a:pt x="1445038" y="1230916"/>
                  </a:cubicBezTo>
                  <a:cubicBezTo>
                    <a:pt x="1418653" y="1170623"/>
                    <a:pt x="1401794" y="1106710"/>
                    <a:pt x="1381506" y="1044035"/>
                  </a:cubicBezTo>
                  <a:cubicBezTo>
                    <a:pt x="1356360" y="966026"/>
                    <a:pt x="1324261" y="887730"/>
                    <a:pt x="1260253" y="837533"/>
                  </a:cubicBezTo>
                  <a:cubicBezTo>
                    <a:pt x="1216628" y="803243"/>
                    <a:pt x="1162717" y="786194"/>
                    <a:pt x="1108520" y="772954"/>
                  </a:cubicBezTo>
                  <a:cubicBezTo>
                    <a:pt x="1058228" y="760667"/>
                    <a:pt x="1007078" y="750570"/>
                    <a:pt x="955358" y="751427"/>
                  </a:cubicBezTo>
                  <a:cubicBezTo>
                    <a:pt x="891064" y="752475"/>
                    <a:pt x="827818" y="770001"/>
                    <a:pt x="763810" y="764762"/>
                  </a:cubicBezTo>
                  <a:cubicBezTo>
                    <a:pt x="723995" y="761524"/>
                    <a:pt x="685514" y="748760"/>
                    <a:pt x="651224" y="728186"/>
                  </a:cubicBezTo>
                  <a:cubicBezTo>
                    <a:pt x="594074" y="693896"/>
                    <a:pt x="552545" y="639985"/>
                    <a:pt x="510730" y="587788"/>
                  </a:cubicBezTo>
                  <a:cubicBezTo>
                    <a:pt x="448151" y="509683"/>
                    <a:pt x="384524" y="432245"/>
                    <a:pt x="323183" y="353187"/>
                  </a:cubicBezTo>
                  <a:cubicBezTo>
                    <a:pt x="246221" y="253937"/>
                    <a:pt x="94202" y="82868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6F73602-5ACB-4102-894B-D140E71E6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9025" y="1548764"/>
              <a:ext cx="2607257" cy="1468691"/>
            </a:xfrm>
            <a:custGeom>
              <a:avLst/>
              <a:gdLst>
                <a:gd name="connsiteX0" fmla="*/ 2568321 w 2607257"/>
                <a:gd name="connsiteY0" fmla="*/ 18002 h 1468691"/>
                <a:gd name="connsiteX1" fmla="*/ 2590609 w 2607257"/>
                <a:gd name="connsiteY1" fmla="*/ 258509 h 1468691"/>
                <a:gd name="connsiteX2" fmla="*/ 2606802 w 2607257"/>
                <a:gd name="connsiteY2" fmla="*/ 563118 h 1468691"/>
                <a:gd name="connsiteX3" fmla="*/ 2587181 w 2607257"/>
                <a:gd name="connsiteY3" fmla="*/ 910400 h 1468691"/>
                <a:gd name="connsiteX4" fmla="*/ 2568702 w 2607257"/>
                <a:gd name="connsiteY4" fmla="*/ 1001554 h 1468691"/>
                <a:gd name="connsiteX5" fmla="*/ 2407063 w 2607257"/>
                <a:gd name="connsiteY5" fmla="*/ 1262348 h 1468691"/>
                <a:gd name="connsiteX6" fmla="*/ 2211896 w 2607257"/>
                <a:gd name="connsiteY6" fmla="*/ 1390078 h 1468691"/>
                <a:gd name="connsiteX7" fmla="*/ 1936623 w 2607257"/>
                <a:gd name="connsiteY7" fmla="*/ 1466660 h 1468691"/>
                <a:gd name="connsiteX8" fmla="*/ 1749933 w 2607257"/>
                <a:gd name="connsiteY8" fmla="*/ 1447514 h 1468691"/>
                <a:gd name="connsiteX9" fmla="*/ 1594295 w 2607257"/>
                <a:gd name="connsiteY9" fmla="*/ 1351788 h 1468691"/>
                <a:gd name="connsiteX10" fmla="*/ 1512951 w 2607257"/>
                <a:gd name="connsiteY10" fmla="*/ 1227392 h 1468691"/>
                <a:gd name="connsiteX11" fmla="*/ 1500949 w 2607257"/>
                <a:gd name="connsiteY11" fmla="*/ 992886 h 1468691"/>
                <a:gd name="connsiteX12" fmla="*/ 1541621 w 2607257"/>
                <a:gd name="connsiteY12" fmla="*/ 803910 h 1468691"/>
                <a:gd name="connsiteX13" fmla="*/ 1541621 w 2607257"/>
                <a:gd name="connsiteY13" fmla="*/ 665131 h 1468691"/>
                <a:gd name="connsiteX14" fmla="*/ 1429131 w 2607257"/>
                <a:gd name="connsiteY14" fmla="*/ 526352 h 1468691"/>
                <a:gd name="connsiteX15" fmla="*/ 1163383 w 2607257"/>
                <a:gd name="connsiteY15" fmla="*/ 449771 h 1468691"/>
                <a:gd name="connsiteX16" fmla="*/ 811530 w 2607257"/>
                <a:gd name="connsiteY16" fmla="*/ 406718 h 1468691"/>
                <a:gd name="connsiteX17" fmla="*/ 574548 w 2607257"/>
                <a:gd name="connsiteY17" fmla="*/ 354044 h 1468691"/>
                <a:gd name="connsiteX18" fmla="*/ 284893 w 2607257"/>
                <a:gd name="connsiteY18" fmla="*/ 224885 h 1468691"/>
                <a:gd name="connsiteX19" fmla="*/ 0 w 2607257"/>
                <a:gd name="connsiteY19" fmla="*/ 0 h 1468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07257" h="1468691">
                  <a:moveTo>
                    <a:pt x="2568321" y="18002"/>
                  </a:moveTo>
                  <a:cubicBezTo>
                    <a:pt x="2574989" y="70009"/>
                    <a:pt x="2587752" y="206121"/>
                    <a:pt x="2590609" y="258509"/>
                  </a:cubicBezTo>
                  <a:cubicBezTo>
                    <a:pt x="2596134" y="360045"/>
                    <a:pt x="2604707" y="461486"/>
                    <a:pt x="2606802" y="563118"/>
                  </a:cubicBezTo>
                  <a:cubicBezTo>
                    <a:pt x="2609088" y="679228"/>
                    <a:pt x="2602802" y="795338"/>
                    <a:pt x="2587181" y="910400"/>
                  </a:cubicBezTo>
                  <a:cubicBezTo>
                    <a:pt x="2582990" y="941165"/>
                    <a:pt x="2577274" y="971645"/>
                    <a:pt x="2568702" y="1001554"/>
                  </a:cubicBezTo>
                  <a:cubicBezTo>
                    <a:pt x="2540222" y="1101471"/>
                    <a:pt x="2482501" y="1190816"/>
                    <a:pt x="2407063" y="1262348"/>
                  </a:cubicBezTo>
                  <a:cubicBezTo>
                    <a:pt x="2350294" y="1316165"/>
                    <a:pt x="2283047" y="1357313"/>
                    <a:pt x="2211896" y="1390078"/>
                  </a:cubicBezTo>
                  <a:cubicBezTo>
                    <a:pt x="2124742" y="1430179"/>
                    <a:pt x="2032159" y="1458754"/>
                    <a:pt x="1936623" y="1466660"/>
                  </a:cubicBezTo>
                  <a:cubicBezTo>
                    <a:pt x="1873567" y="1471898"/>
                    <a:pt x="1809845" y="1467517"/>
                    <a:pt x="1749933" y="1447514"/>
                  </a:cubicBezTo>
                  <a:cubicBezTo>
                    <a:pt x="1691449" y="1428083"/>
                    <a:pt x="1638109" y="1395222"/>
                    <a:pt x="1594295" y="1351788"/>
                  </a:cubicBezTo>
                  <a:cubicBezTo>
                    <a:pt x="1558576" y="1316450"/>
                    <a:pt x="1530001" y="1274540"/>
                    <a:pt x="1512951" y="1227392"/>
                  </a:cubicBezTo>
                  <a:cubicBezTo>
                    <a:pt x="1485900" y="1152811"/>
                    <a:pt x="1487519" y="1071467"/>
                    <a:pt x="1500949" y="992886"/>
                  </a:cubicBezTo>
                  <a:cubicBezTo>
                    <a:pt x="1511808" y="929354"/>
                    <a:pt x="1529810" y="867251"/>
                    <a:pt x="1541621" y="803910"/>
                  </a:cubicBezTo>
                  <a:cubicBezTo>
                    <a:pt x="1550194" y="757714"/>
                    <a:pt x="1554194" y="710279"/>
                    <a:pt x="1541621" y="665131"/>
                  </a:cubicBezTo>
                  <a:cubicBezTo>
                    <a:pt x="1525143" y="605981"/>
                    <a:pt x="1481233" y="559403"/>
                    <a:pt x="1429131" y="526352"/>
                  </a:cubicBezTo>
                  <a:cubicBezTo>
                    <a:pt x="1350455" y="476536"/>
                    <a:pt x="1256157" y="461772"/>
                    <a:pt x="1163383" y="449771"/>
                  </a:cubicBezTo>
                  <a:cubicBezTo>
                    <a:pt x="1046131" y="434626"/>
                    <a:pt x="928306" y="424720"/>
                    <a:pt x="811530" y="406718"/>
                  </a:cubicBezTo>
                  <a:cubicBezTo>
                    <a:pt x="731425" y="394335"/>
                    <a:pt x="652081" y="377571"/>
                    <a:pt x="574548" y="354044"/>
                  </a:cubicBezTo>
                  <a:cubicBezTo>
                    <a:pt x="472916" y="323279"/>
                    <a:pt x="375094" y="280702"/>
                    <a:pt x="284893" y="224885"/>
                  </a:cubicBezTo>
                  <a:cubicBezTo>
                    <a:pt x="181832" y="161068"/>
                    <a:pt x="90868" y="80296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87FA368-45DC-4276-A257-F67A12B20F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50204" y="1524380"/>
              <a:ext cx="2095685" cy="1175182"/>
            </a:xfrm>
            <a:custGeom>
              <a:avLst/>
              <a:gdLst>
                <a:gd name="connsiteX0" fmla="*/ 1950434 w 2095685"/>
                <a:gd name="connsiteY0" fmla="*/ 0 h 1175182"/>
                <a:gd name="connsiteX1" fmla="*/ 2077307 w 2095685"/>
                <a:gd name="connsiteY1" fmla="*/ 479108 h 1175182"/>
                <a:gd name="connsiteX2" fmla="*/ 2089309 w 2095685"/>
                <a:gd name="connsiteY2" fmla="*/ 826008 h 1175182"/>
                <a:gd name="connsiteX3" fmla="*/ 1987582 w 2095685"/>
                <a:gd name="connsiteY3" fmla="*/ 1101185 h 1175182"/>
                <a:gd name="connsiteX4" fmla="*/ 1818037 w 2095685"/>
                <a:gd name="connsiteY4" fmla="*/ 1173004 h 1175182"/>
                <a:gd name="connsiteX5" fmla="*/ 1694402 w 2095685"/>
                <a:gd name="connsiteY5" fmla="*/ 1157097 h 1175182"/>
                <a:gd name="connsiteX6" fmla="*/ 1594676 w 2095685"/>
                <a:gd name="connsiteY6" fmla="*/ 1013555 h 1175182"/>
                <a:gd name="connsiteX7" fmla="*/ 1664494 w 2095685"/>
                <a:gd name="connsiteY7" fmla="*/ 790289 h 1175182"/>
                <a:gd name="connsiteX8" fmla="*/ 1684401 w 2095685"/>
                <a:gd name="connsiteY8" fmla="*/ 527114 h 1175182"/>
                <a:gd name="connsiteX9" fmla="*/ 1550765 w 2095685"/>
                <a:gd name="connsiteY9" fmla="*/ 343662 h 1175182"/>
                <a:gd name="connsiteX10" fmla="*/ 1315402 w 2095685"/>
                <a:gd name="connsiteY10" fmla="*/ 265938 h 1175182"/>
                <a:gd name="connsiteX11" fmla="*/ 876586 w 2095685"/>
                <a:gd name="connsiteY11" fmla="*/ 200120 h 1175182"/>
                <a:gd name="connsiteX12" fmla="*/ 591312 w 2095685"/>
                <a:gd name="connsiteY12" fmla="*/ 186119 h 1175182"/>
                <a:gd name="connsiteX13" fmla="*/ 0 w 2095685"/>
                <a:gd name="connsiteY13" fmla="*/ 16669 h 1175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685" h="1175182">
                  <a:moveTo>
                    <a:pt x="1950434" y="0"/>
                  </a:moveTo>
                  <a:cubicBezTo>
                    <a:pt x="1973485" y="77629"/>
                    <a:pt x="2063115" y="399383"/>
                    <a:pt x="2077307" y="479108"/>
                  </a:cubicBezTo>
                  <a:cubicBezTo>
                    <a:pt x="2097786" y="593693"/>
                    <a:pt x="2100167" y="710089"/>
                    <a:pt x="2089309" y="826008"/>
                  </a:cubicBezTo>
                  <a:cubicBezTo>
                    <a:pt x="2079784" y="927545"/>
                    <a:pt x="2061401" y="1032891"/>
                    <a:pt x="1987582" y="1101185"/>
                  </a:cubicBezTo>
                  <a:cubicBezTo>
                    <a:pt x="1941481" y="1143762"/>
                    <a:pt x="1880616" y="1165670"/>
                    <a:pt x="1818037" y="1173004"/>
                  </a:cubicBezTo>
                  <a:cubicBezTo>
                    <a:pt x="1775746" y="1177957"/>
                    <a:pt x="1732693" y="1175195"/>
                    <a:pt x="1694402" y="1157097"/>
                  </a:cubicBezTo>
                  <a:cubicBezTo>
                    <a:pt x="1638110" y="1130427"/>
                    <a:pt x="1600295" y="1075373"/>
                    <a:pt x="1594676" y="1013555"/>
                  </a:cubicBezTo>
                  <a:cubicBezTo>
                    <a:pt x="1587532" y="934879"/>
                    <a:pt x="1635633" y="864870"/>
                    <a:pt x="1664494" y="790289"/>
                  </a:cubicBezTo>
                  <a:cubicBezTo>
                    <a:pt x="1696974" y="706279"/>
                    <a:pt x="1708594" y="613791"/>
                    <a:pt x="1684401" y="527114"/>
                  </a:cubicBezTo>
                  <a:cubicBezTo>
                    <a:pt x="1663351" y="451580"/>
                    <a:pt x="1616488" y="386620"/>
                    <a:pt x="1550765" y="343662"/>
                  </a:cubicBezTo>
                  <a:cubicBezTo>
                    <a:pt x="1480947" y="298133"/>
                    <a:pt x="1397508" y="282131"/>
                    <a:pt x="1315402" y="265938"/>
                  </a:cubicBezTo>
                  <a:cubicBezTo>
                    <a:pt x="1170051" y="237173"/>
                    <a:pt x="1024128" y="212027"/>
                    <a:pt x="876586" y="200120"/>
                  </a:cubicBezTo>
                  <a:cubicBezTo>
                    <a:pt x="781717" y="192500"/>
                    <a:pt x="686276" y="193643"/>
                    <a:pt x="591312" y="186119"/>
                  </a:cubicBezTo>
                  <a:cubicBezTo>
                    <a:pt x="465296" y="176213"/>
                    <a:pt x="160211" y="193453"/>
                    <a:pt x="0" y="16669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2143E54-E247-6648-ABB1-9D6AC0B1E0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608" y="1769067"/>
            <a:ext cx="5477318" cy="3173034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rgbClr val="FFFFFF"/>
                </a:solidFill>
                <a:latin typeface="Nordique Inline" panose="020F0502020204030204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Engineering Personality Quiz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E0EBCC-E375-5E40-9A95-8C9EB4B7C7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2685" y="251320"/>
            <a:ext cx="3832366" cy="1265285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sz="4800" dirty="0">
                <a:solidFill>
                  <a:srgbClr val="FFFFFF"/>
                </a:solidFill>
                <a:latin typeface="Nordique Inline" panose="00000500000000000000" pitchFamily="2" charset="0"/>
              </a:rPr>
              <a:t>EESW</a:t>
            </a:r>
          </a:p>
          <a:p>
            <a:pPr algn="l"/>
            <a:r>
              <a:rPr lang="en-US" sz="4800" dirty="0">
                <a:solidFill>
                  <a:srgbClr val="FFFFFF"/>
                </a:solidFill>
                <a:latin typeface="Nordique Inline" panose="00000500000000000000" pitchFamily="2" charset="0"/>
              </a:rPr>
              <a:t>STEM Cymru</a:t>
            </a:r>
          </a:p>
        </p:txBody>
      </p:sp>
      <p:grpSp>
        <p:nvGrpSpPr>
          <p:cNvPr id="48" name="Cross">
            <a:extLst>
              <a:ext uri="{FF2B5EF4-FFF2-40B4-BE49-F238E27FC236}">
                <a16:creationId xmlns:a16="http://schemas.microsoft.com/office/drawing/2014/main" id="{DDB99EF5-8801-40E2-83D3-196FADCBBA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30939" y="3874229"/>
            <a:ext cx="118872" cy="118872"/>
            <a:chOff x="1175347" y="3733800"/>
            <a:chExt cx="118872" cy="118872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0FE3A76-C0EC-41F2-92AD-1A75BA3771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C22AF00A-AACB-4D06-A706-4231FD4EC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C6382FCC-294C-5EB1-A592-96A12DEBCAA7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53085" y="586125"/>
            <a:ext cx="7831598" cy="5397677"/>
          </a:xfrm>
          <a:prstGeom prst="rect">
            <a:avLst/>
          </a:prstGeom>
        </p:spPr>
      </p:pic>
      <p:pic>
        <p:nvPicPr>
          <p:cNvPr id="8" name="Picture 2" descr="Resources">
            <a:extLst>
              <a:ext uri="{FF2B5EF4-FFF2-40B4-BE49-F238E27FC236}">
                <a16:creationId xmlns:a16="http://schemas.microsoft.com/office/drawing/2014/main" id="{4CBEBCE7-50D9-013E-31F7-9004FA5BB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33" y="279859"/>
            <a:ext cx="689081" cy="111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6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223"/>
    </mc:Choice>
    <mc:Fallback xmlns="">
      <p:transition spd="slow" advTm="2222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85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94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3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112" name="Rectangle 111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60E728E6-A07E-4A6C-AB92-D56E1402F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83C3DD9-DA26-9841-841D-C03C893DD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354" y="2237580"/>
            <a:ext cx="10190071" cy="314585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Make sure you have noted down your answer to each question!</a:t>
            </a:r>
            <a:br>
              <a:rPr lang="en-US" sz="5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5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5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Are you ready to find out your Engineering Personality type?</a:t>
            </a:r>
          </a:p>
        </p:txBody>
      </p:sp>
      <p:grpSp>
        <p:nvGrpSpPr>
          <p:cNvPr id="118" name="Top Left">
            <a:extLst>
              <a:ext uri="{FF2B5EF4-FFF2-40B4-BE49-F238E27FC236}">
                <a16:creationId xmlns:a16="http://schemas.microsoft.com/office/drawing/2014/main" id="{18579DB9-24B0-487B-81E3-8D02AD5F8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7180CB2C-161F-4538-9214-24AF97B01A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EE25AFBE-8731-4348-B66F-FD7E38F76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5F6C27D8-4E47-470F-B6B5-407CE7D1D7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66348964-B561-445E-A6A4-730FBA4285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C5D1A3FD-B031-4670-8F09-29E8E38D45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80BD3287-1860-4987-8CA5-8728EDBB6B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E1FEEEA6-82B5-4005-A3D5-FC2A152FDD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5C0E6139-8A19-4905-87E2-E547D7B7F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23216" y="3924272"/>
            <a:ext cx="118872" cy="118872"/>
            <a:chOff x="1175347" y="3733800"/>
            <a:chExt cx="118872" cy="118872"/>
          </a:xfrm>
        </p:grpSpPr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BC05FFBD-B86A-4BD3-A147-FA95CE03CF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EB69F8B1-78FB-4562-8A0D-8D29636755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31" name="Bottom Right">
            <a:extLst>
              <a:ext uri="{FF2B5EF4-FFF2-40B4-BE49-F238E27FC236}">
                <a16:creationId xmlns:a16="http://schemas.microsoft.com/office/drawing/2014/main" id="{8F281804-17FE-49B9-9065-1A44CD473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132" name="Graphic 157">
              <a:extLst>
                <a:ext uri="{FF2B5EF4-FFF2-40B4-BE49-F238E27FC236}">
                  <a16:creationId xmlns:a16="http://schemas.microsoft.com/office/drawing/2014/main" id="{737BB70B-7AAF-4229-8400-5AFF12A236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9B992201-AA48-4BE7-ADC2-908B16934F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840E3649-4ED2-4501-AF92-DEC3DFF5C8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68B38FD5-4195-4693-8AB7-D01C58D21E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F0635352-3FD2-43A8-832C-705F1CB917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FBEAF61E-74F7-41BA-9576-39B1961501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AB31D9B5-1401-4F40-BEE6-D492919954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8EDD38F5-BC63-401D-8C72-8D41A360A9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05CE5B18-7300-438F-80EB-4F4E431C80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3E55114D-1B99-3B85-EC7A-9810919D7296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5906" y="78864"/>
            <a:ext cx="2278717" cy="157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82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633"/>
    </mc:Choice>
    <mc:Fallback xmlns="">
      <p:transition spd="slow" advTm="23633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12F93-E6DD-0748-A3E8-CEB9ECFEC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What’s your Engineering Personality Type?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8438A40-8CDB-0B41-AF0E-CFE0D3B134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1962215"/>
              </p:ext>
            </p:extLst>
          </p:nvPr>
        </p:nvGraphicFramePr>
        <p:xfrm>
          <a:off x="314290" y="1378902"/>
          <a:ext cx="11563420" cy="5113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80B0E740-8965-36E5-1495-95D4EE70BB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21" y="111067"/>
            <a:ext cx="1215324" cy="83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52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044"/>
    </mc:Choice>
    <mc:Fallback xmlns="">
      <p:transition spd="slow" advTm="72044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0EF21-CC57-5C41-A72B-A0D605EDB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What’s your Engineering Personality Type?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7367C41-B3C0-8C49-961A-AD8499DE6A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728148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5CE225BF-BC3E-1915-6DD2-79C2008881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21" y="111067"/>
            <a:ext cx="1215324" cy="83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8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430"/>
    </mc:Choice>
    <mc:Fallback xmlns="">
      <p:transition spd="slow" advTm="5843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" name="Top left">
            <a:extLst>
              <a:ext uri="{FF2B5EF4-FFF2-40B4-BE49-F238E27FC236}">
                <a16:creationId xmlns:a16="http://schemas.microsoft.com/office/drawing/2014/main" id="{F73EC8D8-C118-4A24-B3A2-F22636F20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25" y="-1543"/>
            <a:ext cx="2198951" cy="3349518"/>
            <a:chOff x="10849" y="-3086"/>
            <a:chExt cx="2198951" cy="3349518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3A839E4-FE02-4C32-B9F7-07884043E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C10340A-FCF2-4B86-A53A-4AC07E6CFB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85F37B-D9B1-4701-B54A-A91E836FA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27C5295-7462-4E42-B19A-682465F9F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12C31CF-3625-4E9F-99FC-C7AA5BBA88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6EDCF2F-2C4B-4D4B-964F-F640BCDCE8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1B0354D-2FFC-40F9-91E5-A83DDD770D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4F4CED2-0CA8-4824-93F0-00BE4C7D1A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A3701D6-C718-9949-8518-605783715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3980254" cy="5577934"/>
          </a:xfrm>
        </p:spPr>
        <p:txBody>
          <a:bodyPr>
            <a:normAutofit/>
          </a:bodyPr>
          <a:lstStyle/>
          <a:p>
            <a:r>
              <a:rPr lang="en-US" dirty="0"/>
              <a:t>How it works</a:t>
            </a:r>
          </a:p>
        </p:txBody>
      </p:sp>
      <p:grpSp>
        <p:nvGrpSpPr>
          <p:cNvPr id="23" name="Bottom Right">
            <a:extLst>
              <a:ext uri="{FF2B5EF4-FFF2-40B4-BE49-F238E27FC236}">
                <a16:creationId xmlns:a16="http://schemas.microsoft.com/office/drawing/2014/main" id="{3BA0B410-FA41-4CD6-A923-146E029BB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74976" y="3278144"/>
            <a:ext cx="4211600" cy="3581399"/>
            <a:chOff x="7980400" y="3276601"/>
            <a:chExt cx="4211600" cy="3581399"/>
          </a:xfrm>
        </p:grpSpPr>
        <p:grpSp>
          <p:nvGrpSpPr>
            <p:cNvPr id="24" name="Graphic 157">
              <a:extLst>
                <a:ext uri="{FF2B5EF4-FFF2-40B4-BE49-F238E27FC236}">
                  <a16:creationId xmlns:a16="http://schemas.microsoft.com/office/drawing/2014/main" id="{2448B270-CA89-4A7C-8CFC-8237ED03AE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6"/>
              <a:chOff x="4114800" y="1423987"/>
              <a:chExt cx="3961542" cy="4007547"/>
            </a:xfrm>
            <a:noFill/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BD2ED6FF-1F6E-4BF0-BFFF-5CB8D36F14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F2CCA35-C35D-416B-A083-A167138A57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70FAEE04-D524-4356-8CFE-091D44ED18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5F641E2E-FB37-449C-96DA-945907C759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283CE73A-E65A-44EA-9C23-C6F2137AFB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41745A30-6979-4D1D-A629-E7C0C6A535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E70C366B-087F-442D-AC20-1319F97A95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D2F7A6B-9CB6-4AC5-B906-664FC95A1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B40C61B-3C1A-4771-B560-0475CD843F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2532897"/>
              </p:ext>
            </p:extLst>
          </p:nvPr>
        </p:nvGraphicFramePr>
        <p:xfrm>
          <a:off x="5408988" y="341165"/>
          <a:ext cx="6173409" cy="5843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C3858956-D39A-DE2F-C33A-B873A2997C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20" y="111067"/>
            <a:ext cx="1939243" cy="133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92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76"/>
    </mc:Choice>
    <mc:Fallback xmlns="">
      <p:transition spd="slow" advTm="3037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" name="Top left">
            <a:extLst>
              <a:ext uri="{FF2B5EF4-FFF2-40B4-BE49-F238E27FC236}">
                <a16:creationId xmlns:a16="http://schemas.microsoft.com/office/drawing/2014/main" id="{F73EC8D8-C118-4A24-B3A2-F22636F20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25" y="-1543"/>
            <a:ext cx="2198951" cy="3349518"/>
            <a:chOff x="10849" y="-3086"/>
            <a:chExt cx="2198951" cy="3349518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3A839E4-FE02-4C32-B9F7-07884043E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C10340A-FCF2-4B86-A53A-4AC07E6CFB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85F37B-D9B1-4701-B54A-A91E836FA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27C5295-7462-4E42-B19A-682465F9F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12C31CF-3625-4E9F-99FC-C7AA5BBA88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6EDCF2F-2C4B-4D4B-964F-F640BCDCE8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1B0354D-2FFC-40F9-91E5-A83DDD770D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4F4CED2-0CA8-4824-93F0-00BE4C7D1A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F48DA8C-3FB8-A940-A65A-31F4CC801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3980254" cy="5577934"/>
          </a:xfrm>
        </p:spPr>
        <p:txBody>
          <a:bodyPr>
            <a:normAutofit/>
          </a:bodyPr>
          <a:lstStyle/>
          <a:p>
            <a:r>
              <a:rPr lang="en-US" dirty="0"/>
              <a:t>Q1</a:t>
            </a:r>
            <a:br>
              <a:rPr lang="en-US" dirty="0"/>
            </a:br>
            <a:r>
              <a:rPr lang="en-US" dirty="0"/>
              <a:t>You’re trying to learn something new at school. You learn best by…</a:t>
            </a:r>
          </a:p>
        </p:txBody>
      </p:sp>
      <p:grpSp>
        <p:nvGrpSpPr>
          <p:cNvPr id="23" name="Bottom Right">
            <a:extLst>
              <a:ext uri="{FF2B5EF4-FFF2-40B4-BE49-F238E27FC236}">
                <a16:creationId xmlns:a16="http://schemas.microsoft.com/office/drawing/2014/main" id="{3BA0B410-FA41-4CD6-A923-146E029BB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74976" y="3278144"/>
            <a:ext cx="4211600" cy="3581399"/>
            <a:chOff x="7980400" y="3276601"/>
            <a:chExt cx="4211600" cy="3581399"/>
          </a:xfrm>
        </p:grpSpPr>
        <p:grpSp>
          <p:nvGrpSpPr>
            <p:cNvPr id="55" name="Graphic 157">
              <a:extLst>
                <a:ext uri="{FF2B5EF4-FFF2-40B4-BE49-F238E27FC236}">
                  <a16:creationId xmlns:a16="http://schemas.microsoft.com/office/drawing/2014/main" id="{2448B270-CA89-4A7C-8CFC-8237ED03AE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6"/>
              <a:chOff x="4114800" y="1423987"/>
              <a:chExt cx="3961542" cy="4007547"/>
            </a:xfrm>
            <a:noFill/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BD2ED6FF-1F6E-4BF0-BFFF-5CB8D36F14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F2CCA35-C35D-416B-A083-A167138A57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70FAEE04-D524-4356-8CFE-091D44ED18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5F641E2E-FB37-449C-96DA-945907C759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283CE73A-E65A-44EA-9C23-C6F2137AFB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41745A30-6979-4D1D-A629-E7C0C6A535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E70C366B-087F-442D-AC20-1319F97A95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D2F7A6B-9CB6-4AC5-B906-664FC95A1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aphicFrame>
        <p:nvGraphicFramePr>
          <p:cNvPr id="56" name="Content Placeholder 2">
            <a:extLst>
              <a:ext uri="{FF2B5EF4-FFF2-40B4-BE49-F238E27FC236}">
                <a16:creationId xmlns:a16="http://schemas.microsoft.com/office/drawing/2014/main" id="{3D0128AF-BD6F-483A-8FFC-D0FB0B59B0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7016751"/>
              </p:ext>
            </p:extLst>
          </p:nvPr>
        </p:nvGraphicFramePr>
        <p:xfrm>
          <a:off x="5408988" y="341165"/>
          <a:ext cx="6173409" cy="5843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6802A5C1-C84E-2728-E144-42B78CC0A4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21" y="111067"/>
            <a:ext cx="1215324" cy="83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92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717"/>
    </mc:Choice>
    <mc:Fallback xmlns="">
      <p:transition spd="slow" advTm="35717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" name="Top left">
            <a:extLst>
              <a:ext uri="{FF2B5EF4-FFF2-40B4-BE49-F238E27FC236}">
                <a16:creationId xmlns:a16="http://schemas.microsoft.com/office/drawing/2014/main" id="{F73EC8D8-C118-4A24-B3A2-F22636F20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25" y="-1543"/>
            <a:ext cx="2198951" cy="3349518"/>
            <a:chOff x="10849" y="-3086"/>
            <a:chExt cx="2198951" cy="3349518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3A839E4-FE02-4C32-B9F7-07884043E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C10340A-FCF2-4B86-A53A-4AC07E6CFB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85F37B-D9B1-4701-B54A-A91E836FA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27C5295-7462-4E42-B19A-682465F9F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12C31CF-3625-4E9F-99FC-C7AA5BBA88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6EDCF2F-2C4B-4D4B-964F-F640BCDCE8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1B0354D-2FFC-40F9-91E5-A83DDD770D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4F4CED2-0CA8-4824-93F0-00BE4C7D1A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1B4E373-3FCA-2B41-B185-51E4A1712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3980254" cy="5577934"/>
          </a:xfrm>
        </p:spPr>
        <p:txBody>
          <a:bodyPr>
            <a:normAutofit/>
          </a:bodyPr>
          <a:lstStyle/>
          <a:p>
            <a:r>
              <a:rPr lang="en-US" dirty="0"/>
              <a:t>Q2</a:t>
            </a:r>
            <a:br>
              <a:rPr lang="en-US" dirty="0"/>
            </a:br>
            <a:r>
              <a:rPr lang="en-US" dirty="0"/>
              <a:t>The best way to describe me is… </a:t>
            </a:r>
          </a:p>
        </p:txBody>
      </p:sp>
      <p:grpSp>
        <p:nvGrpSpPr>
          <p:cNvPr id="23" name="Bottom Right">
            <a:extLst>
              <a:ext uri="{FF2B5EF4-FFF2-40B4-BE49-F238E27FC236}">
                <a16:creationId xmlns:a16="http://schemas.microsoft.com/office/drawing/2014/main" id="{3BA0B410-FA41-4CD6-A923-146E029BB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74976" y="3278144"/>
            <a:ext cx="4211600" cy="3581399"/>
            <a:chOff x="7980400" y="3276601"/>
            <a:chExt cx="4211600" cy="3581399"/>
          </a:xfrm>
        </p:grpSpPr>
        <p:grpSp>
          <p:nvGrpSpPr>
            <p:cNvPr id="24" name="Graphic 157">
              <a:extLst>
                <a:ext uri="{FF2B5EF4-FFF2-40B4-BE49-F238E27FC236}">
                  <a16:creationId xmlns:a16="http://schemas.microsoft.com/office/drawing/2014/main" id="{2448B270-CA89-4A7C-8CFC-8237ED03AE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6"/>
              <a:chOff x="4114800" y="1423987"/>
              <a:chExt cx="3961542" cy="4007547"/>
            </a:xfrm>
            <a:noFill/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BD2ED6FF-1F6E-4BF0-BFFF-5CB8D36F14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F2CCA35-C35D-416B-A083-A167138A57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70FAEE04-D524-4356-8CFE-091D44ED18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5F641E2E-FB37-449C-96DA-945907C759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283CE73A-E65A-44EA-9C23-C6F2137AFB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41745A30-6979-4D1D-A629-E7C0C6A535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E70C366B-087F-442D-AC20-1319F97A95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D2F7A6B-9CB6-4AC5-B906-664FC95A1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D4090E4-E17F-44B8-99DC-18A11D10EE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9013332"/>
              </p:ext>
            </p:extLst>
          </p:nvPr>
        </p:nvGraphicFramePr>
        <p:xfrm>
          <a:off x="5402101" y="164536"/>
          <a:ext cx="6173409" cy="6501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A695E0A2-173A-1664-5C44-A16784D24E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21" y="111067"/>
            <a:ext cx="1215324" cy="83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34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434"/>
    </mc:Choice>
    <mc:Fallback xmlns="">
      <p:transition spd="slow" advTm="30434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" name="Top left">
            <a:extLst>
              <a:ext uri="{FF2B5EF4-FFF2-40B4-BE49-F238E27FC236}">
                <a16:creationId xmlns:a16="http://schemas.microsoft.com/office/drawing/2014/main" id="{F73EC8D8-C118-4A24-B3A2-F22636F20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25" y="-1543"/>
            <a:ext cx="2198951" cy="3349518"/>
            <a:chOff x="10849" y="-3086"/>
            <a:chExt cx="2198951" cy="3349518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3A839E4-FE02-4C32-B9F7-07884043E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C10340A-FCF2-4B86-A53A-4AC07E6CFB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85F37B-D9B1-4701-B54A-A91E836FA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27C5295-7462-4E42-B19A-682465F9F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12C31CF-3625-4E9F-99FC-C7AA5BBA88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6EDCF2F-2C4B-4D4B-964F-F640BCDCE8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1B0354D-2FFC-40F9-91E5-A83DDD770D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4F4CED2-0CA8-4824-93F0-00BE4C7D1A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F48DA8C-3FB8-A940-A65A-31F4CC801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3980254" cy="5577934"/>
          </a:xfrm>
        </p:spPr>
        <p:txBody>
          <a:bodyPr>
            <a:normAutofit/>
          </a:bodyPr>
          <a:lstStyle/>
          <a:p>
            <a:r>
              <a:rPr lang="en-US" dirty="0"/>
              <a:t>Q3</a:t>
            </a:r>
            <a:br>
              <a:rPr lang="en-US" dirty="0"/>
            </a:br>
            <a:r>
              <a:rPr lang="en-US" dirty="0"/>
              <a:t>You’re trying to teach your friends how to play a board game. Do you:</a:t>
            </a:r>
            <a:endParaRPr lang="en-GB" dirty="0"/>
          </a:p>
        </p:txBody>
      </p:sp>
      <p:grpSp>
        <p:nvGrpSpPr>
          <p:cNvPr id="23" name="Bottom Right">
            <a:extLst>
              <a:ext uri="{FF2B5EF4-FFF2-40B4-BE49-F238E27FC236}">
                <a16:creationId xmlns:a16="http://schemas.microsoft.com/office/drawing/2014/main" id="{3BA0B410-FA41-4CD6-A923-146E029BB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74976" y="3278144"/>
            <a:ext cx="4211600" cy="3581399"/>
            <a:chOff x="7980400" y="3276601"/>
            <a:chExt cx="4211600" cy="3581399"/>
          </a:xfrm>
        </p:grpSpPr>
        <p:grpSp>
          <p:nvGrpSpPr>
            <p:cNvPr id="55" name="Graphic 157">
              <a:extLst>
                <a:ext uri="{FF2B5EF4-FFF2-40B4-BE49-F238E27FC236}">
                  <a16:creationId xmlns:a16="http://schemas.microsoft.com/office/drawing/2014/main" id="{2448B270-CA89-4A7C-8CFC-8237ED03AE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6"/>
              <a:chOff x="4114800" y="1423987"/>
              <a:chExt cx="3961542" cy="4007547"/>
            </a:xfrm>
            <a:noFill/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BD2ED6FF-1F6E-4BF0-BFFF-5CB8D36F14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F2CCA35-C35D-416B-A083-A167138A57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70FAEE04-D524-4356-8CFE-091D44ED18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5F641E2E-FB37-449C-96DA-945907C759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283CE73A-E65A-44EA-9C23-C6F2137AFB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41745A30-6979-4D1D-A629-E7C0C6A535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E70C366B-087F-442D-AC20-1319F97A95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D2F7A6B-9CB6-4AC5-B906-664FC95A1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aphicFrame>
        <p:nvGraphicFramePr>
          <p:cNvPr id="56" name="Content Placeholder 2">
            <a:extLst>
              <a:ext uri="{FF2B5EF4-FFF2-40B4-BE49-F238E27FC236}">
                <a16:creationId xmlns:a16="http://schemas.microsoft.com/office/drawing/2014/main" id="{3D0128AF-BD6F-483A-8FFC-D0FB0B59B0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1311099"/>
              </p:ext>
            </p:extLst>
          </p:nvPr>
        </p:nvGraphicFramePr>
        <p:xfrm>
          <a:off x="5408988" y="-14461"/>
          <a:ext cx="6173409" cy="6530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BC9124F7-3A7A-FAB8-A3AA-15AFB37992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21" y="111067"/>
            <a:ext cx="1215324" cy="83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30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418"/>
    </mc:Choice>
    <mc:Fallback xmlns="">
      <p:transition spd="slow" advTm="3441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" name="Top left">
            <a:extLst>
              <a:ext uri="{FF2B5EF4-FFF2-40B4-BE49-F238E27FC236}">
                <a16:creationId xmlns:a16="http://schemas.microsoft.com/office/drawing/2014/main" id="{F73EC8D8-C118-4A24-B3A2-F22636F20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25" y="-1543"/>
            <a:ext cx="2198951" cy="3349518"/>
            <a:chOff x="10849" y="-3086"/>
            <a:chExt cx="2198951" cy="3349518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3A839E4-FE02-4C32-B9F7-07884043E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C10340A-FCF2-4B86-A53A-4AC07E6CFB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85F37B-D9B1-4701-B54A-A91E836FA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27C5295-7462-4E42-B19A-682465F9F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12C31CF-3625-4E9F-99FC-C7AA5BBA88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6EDCF2F-2C4B-4D4B-964F-F640BCDCE8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1B0354D-2FFC-40F9-91E5-A83DDD770D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4F4CED2-0CA8-4824-93F0-00BE4C7D1A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F48DA8C-3FB8-A940-A65A-31F4CC801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3980254" cy="5577934"/>
          </a:xfrm>
        </p:spPr>
        <p:txBody>
          <a:bodyPr>
            <a:normAutofit/>
          </a:bodyPr>
          <a:lstStyle/>
          <a:p>
            <a:r>
              <a:rPr lang="en-GB" dirty="0"/>
              <a:t>Q4</a:t>
            </a:r>
            <a:br>
              <a:rPr lang="en-GB" dirty="0"/>
            </a:br>
            <a:r>
              <a:rPr lang="en-GB" dirty="0"/>
              <a:t>In a group project, my role would be…</a:t>
            </a:r>
          </a:p>
        </p:txBody>
      </p:sp>
      <p:grpSp>
        <p:nvGrpSpPr>
          <p:cNvPr id="23" name="Bottom Right">
            <a:extLst>
              <a:ext uri="{FF2B5EF4-FFF2-40B4-BE49-F238E27FC236}">
                <a16:creationId xmlns:a16="http://schemas.microsoft.com/office/drawing/2014/main" id="{3BA0B410-FA41-4CD6-A923-146E029BB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74976" y="3278144"/>
            <a:ext cx="4211600" cy="3581399"/>
            <a:chOff x="7980400" y="3276601"/>
            <a:chExt cx="4211600" cy="3581399"/>
          </a:xfrm>
        </p:grpSpPr>
        <p:grpSp>
          <p:nvGrpSpPr>
            <p:cNvPr id="55" name="Graphic 157">
              <a:extLst>
                <a:ext uri="{FF2B5EF4-FFF2-40B4-BE49-F238E27FC236}">
                  <a16:creationId xmlns:a16="http://schemas.microsoft.com/office/drawing/2014/main" id="{2448B270-CA89-4A7C-8CFC-8237ED03AE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6"/>
              <a:chOff x="4114800" y="1423987"/>
              <a:chExt cx="3961542" cy="4007547"/>
            </a:xfrm>
            <a:noFill/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BD2ED6FF-1F6E-4BF0-BFFF-5CB8D36F14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F2CCA35-C35D-416B-A083-A167138A57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70FAEE04-D524-4356-8CFE-091D44ED18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5F641E2E-FB37-449C-96DA-945907C759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283CE73A-E65A-44EA-9C23-C6F2137AFB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41745A30-6979-4D1D-A629-E7C0C6A535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E70C366B-087F-442D-AC20-1319F97A95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D2F7A6B-9CB6-4AC5-B906-664FC95A1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aphicFrame>
        <p:nvGraphicFramePr>
          <p:cNvPr id="56" name="Content Placeholder 2">
            <a:extLst>
              <a:ext uri="{FF2B5EF4-FFF2-40B4-BE49-F238E27FC236}">
                <a16:creationId xmlns:a16="http://schemas.microsoft.com/office/drawing/2014/main" id="{3D0128AF-BD6F-483A-8FFC-D0FB0B59B0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2943866"/>
              </p:ext>
            </p:extLst>
          </p:nvPr>
        </p:nvGraphicFramePr>
        <p:xfrm>
          <a:off x="5408988" y="-14461"/>
          <a:ext cx="6173409" cy="6530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517DC5D-FA8F-F76D-85E0-E59884BDE8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21" y="111067"/>
            <a:ext cx="1215324" cy="83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88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753"/>
    </mc:Choice>
    <mc:Fallback xmlns="">
      <p:transition spd="slow" advTm="38753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" name="Top left">
            <a:extLst>
              <a:ext uri="{FF2B5EF4-FFF2-40B4-BE49-F238E27FC236}">
                <a16:creationId xmlns:a16="http://schemas.microsoft.com/office/drawing/2014/main" id="{F73EC8D8-C118-4A24-B3A2-F22636F20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25" y="-1543"/>
            <a:ext cx="2198951" cy="3349518"/>
            <a:chOff x="10849" y="-3086"/>
            <a:chExt cx="2198951" cy="3349518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3A839E4-FE02-4C32-B9F7-07884043E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C10340A-FCF2-4B86-A53A-4AC07E6CFB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85F37B-D9B1-4701-B54A-A91E836FA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27C5295-7462-4E42-B19A-682465F9F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12C31CF-3625-4E9F-99FC-C7AA5BBA88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6EDCF2F-2C4B-4D4B-964F-F640BCDCE8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1B0354D-2FFC-40F9-91E5-A83DDD770D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4F4CED2-0CA8-4824-93F0-00BE4C7D1A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F48DA8C-3FB8-A940-A65A-31F4CC801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3980254" cy="5577934"/>
          </a:xfrm>
        </p:spPr>
        <p:txBody>
          <a:bodyPr>
            <a:normAutofit/>
          </a:bodyPr>
          <a:lstStyle/>
          <a:p>
            <a:r>
              <a:rPr lang="en-GB" dirty="0"/>
              <a:t>Q5</a:t>
            </a:r>
            <a:br>
              <a:rPr lang="en-GB" dirty="0"/>
            </a:br>
            <a:r>
              <a:rPr lang="en-GB" dirty="0"/>
              <a:t>When I’m older, I’d love to…</a:t>
            </a:r>
          </a:p>
        </p:txBody>
      </p:sp>
      <p:grpSp>
        <p:nvGrpSpPr>
          <p:cNvPr id="23" name="Bottom Right">
            <a:extLst>
              <a:ext uri="{FF2B5EF4-FFF2-40B4-BE49-F238E27FC236}">
                <a16:creationId xmlns:a16="http://schemas.microsoft.com/office/drawing/2014/main" id="{3BA0B410-FA41-4CD6-A923-146E029BB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74976" y="3278144"/>
            <a:ext cx="4211600" cy="3581399"/>
            <a:chOff x="7980400" y="3276601"/>
            <a:chExt cx="4211600" cy="3581399"/>
          </a:xfrm>
        </p:grpSpPr>
        <p:grpSp>
          <p:nvGrpSpPr>
            <p:cNvPr id="55" name="Graphic 157">
              <a:extLst>
                <a:ext uri="{FF2B5EF4-FFF2-40B4-BE49-F238E27FC236}">
                  <a16:creationId xmlns:a16="http://schemas.microsoft.com/office/drawing/2014/main" id="{2448B270-CA89-4A7C-8CFC-8237ED03AE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6"/>
              <a:chOff x="4114800" y="1423987"/>
              <a:chExt cx="3961542" cy="4007547"/>
            </a:xfrm>
            <a:noFill/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BD2ED6FF-1F6E-4BF0-BFFF-5CB8D36F14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F2CCA35-C35D-416B-A083-A167138A57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70FAEE04-D524-4356-8CFE-091D44ED18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5F641E2E-FB37-449C-96DA-945907C759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283CE73A-E65A-44EA-9C23-C6F2137AFB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41745A30-6979-4D1D-A629-E7C0C6A535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E70C366B-087F-442D-AC20-1319F97A95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D2F7A6B-9CB6-4AC5-B906-664FC95A1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aphicFrame>
        <p:nvGraphicFramePr>
          <p:cNvPr id="56" name="Content Placeholder 2">
            <a:extLst>
              <a:ext uri="{FF2B5EF4-FFF2-40B4-BE49-F238E27FC236}">
                <a16:creationId xmlns:a16="http://schemas.microsoft.com/office/drawing/2014/main" id="{3D0128AF-BD6F-483A-8FFC-D0FB0B59B0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3526875"/>
              </p:ext>
            </p:extLst>
          </p:nvPr>
        </p:nvGraphicFramePr>
        <p:xfrm>
          <a:off x="5376932" y="148536"/>
          <a:ext cx="6173409" cy="6530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EDE1727-0ECD-A0F8-A6B9-F95D89CE0C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21" y="111067"/>
            <a:ext cx="1215324" cy="83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64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633"/>
    </mc:Choice>
    <mc:Fallback xmlns="">
      <p:transition spd="slow" advTm="27633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" name="Top left">
            <a:extLst>
              <a:ext uri="{FF2B5EF4-FFF2-40B4-BE49-F238E27FC236}">
                <a16:creationId xmlns:a16="http://schemas.microsoft.com/office/drawing/2014/main" id="{F73EC8D8-C118-4A24-B3A2-F22636F20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25" y="-1543"/>
            <a:ext cx="2198951" cy="3349518"/>
            <a:chOff x="10849" y="-3086"/>
            <a:chExt cx="2198951" cy="3349518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3A839E4-FE02-4C32-B9F7-07884043E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C10340A-FCF2-4B86-A53A-4AC07E6CFB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85F37B-D9B1-4701-B54A-A91E836FA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27C5295-7462-4E42-B19A-682465F9F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12C31CF-3625-4E9F-99FC-C7AA5BBA88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6EDCF2F-2C4B-4D4B-964F-F640BCDCE8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1B0354D-2FFC-40F9-91E5-A83DDD770D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4F4CED2-0CA8-4824-93F0-00BE4C7D1A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F48DA8C-3FB8-A940-A65A-31F4CC801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3980254" cy="5577934"/>
          </a:xfrm>
        </p:spPr>
        <p:txBody>
          <a:bodyPr>
            <a:normAutofit/>
          </a:bodyPr>
          <a:lstStyle/>
          <a:p>
            <a:r>
              <a:rPr lang="en-GB" dirty="0"/>
              <a:t>Q6</a:t>
            </a:r>
            <a:br>
              <a:rPr lang="en-GB" dirty="0"/>
            </a:br>
            <a:r>
              <a:rPr lang="en-GB" dirty="0"/>
              <a:t>If I were an animal, I’d be…</a:t>
            </a:r>
          </a:p>
        </p:txBody>
      </p:sp>
      <p:grpSp>
        <p:nvGrpSpPr>
          <p:cNvPr id="23" name="Bottom Right">
            <a:extLst>
              <a:ext uri="{FF2B5EF4-FFF2-40B4-BE49-F238E27FC236}">
                <a16:creationId xmlns:a16="http://schemas.microsoft.com/office/drawing/2014/main" id="{3BA0B410-FA41-4CD6-A923-146E029BB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74976" y="3278144"/>
            <a:ext cx="4211600" cy="3581399"/>
            <a:chOff x="7980400" y="3276601"/>
            <a:chExt cx="4211600" cy="3581399"/>
          </a:xfrm>
        </p:grpSpPr>
        <p:grpSp>
          <p:nvGrpSpPr>
            <p:cNvPr id="55" name="Graphic 157">
              <a:extLst>
                <a:ext uri="{FF2B5EF4-FFF2-40B4-BE49-F238E27FC236}">
                  <a16:creationId xmlns:a16="http://schemas.microsoft.com/office/drawing/2014/main" id="{2448B270-CA89-4A7C-8CFC-8237ED03AE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6"/>
              <a:chOff x="4114800" y="1423987"/>
              <a:chExt cx="3961542" cy="4007547"/>
            </a:xfrm>
            <a:noFill/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BD2ED6FF-1F6E-4BF0-BFFF-5CB8D36F14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F2CCA35-C35D-416B-A083-A167138A57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70FAEE04-D524-4356-8CFE-091D44ED18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5F641E2E-FB37-449C-96DA-945907C759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283CE73A-E65A-44EA-9C23-C6F2137AFB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41745A30-6979-4D1D-A629-E7C0C6A535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E70C366B-087F-442D-AC20-1319F97A95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D2F7A6B-9CB6-4AC5-B906-664FC95A1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aphicFrame>
        <p:nvGraphicFramePr>
          <p:cNvPr id="56" name="Content Placeholder 2">
            <a:extLst>
              <a:ext uri="{FF2B5EF4-FFF2-40B4-BE49-F238E27FC236}">
                <a16:creationId xmlns:a16="http://schemas.microsoft.com/office/drawing/2014/main" id="{3D0128AF-BD6F-483A-8FFC-D0FB0B59B0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1955095"/>
              </p:ext>
            </p:extLst>
          </p:nvPr>
        </p:nvGraphicFramePr>
        <p:xfrm>
          <a:off x="5408988" y="-14461"/>
          <a:ext cx="6173409" cy="6530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94DE9DD8-6CC7-B06B-EAA6-158FC4B160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21" y="111067"/>
            <a:ext cx="1215324" cy="83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41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22"/>
    </mc:Choice>
    <mc:Fallback xmlns="">
      <p:transition spd="slow" advTm="18622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" name="Top left">
            <a:extLst>
              <a:ext uri="{FF2B5EF4-FFF2-40B4-BE49-F238E27FC236}">
                <a16:creationId xmlns:a16="http://schemas.microsoft.com/office/drawing/2014/main" id="{F73EC8D8-C118-4A24-B3A2-F22636F20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25" y="-1543"/>
            <a:ext cx="2198951" cy="3349518"/>
            <a:chOff x="10849" y="-3086"/>
            <a:chExt cx="2198951" cy="3349518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3A839E4-FE02-4C32-B9F7-07884043E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C10340A-FCF2-4B86-A53A-4AC07E6CFB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85F37B-D9B1-4701-B54A-A91E836FA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27C5295-7462-4E42-B19A-682465F9F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12C31CF-3625-4E9F-99FC-C7AA5BBA88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6EDCF2F-2C4B-4D4B-964F-F640BCDCE8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1B0354D-2FFC-40F9-91E5-A83DDD770D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4F4CED2-0CA8-4824-93F0-00BE4C7D1A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F48DA8C-3FB8-A940-A65A-31F4CC801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3980254" cy="5577934"/>
          </a:xfrm>
        </p:spPr>
        <p:txBody>
          <a:bodyPr>
            <a:normAutofit/>
          </a:bodyPr>
          <a:lstStyle/>
          <a:p>
            <a:r>
              <a:rPr lang="en-GB" dirty="0"/>
              <a:t>Q7</a:t>
            </a:r>
            <a:br>
              <a:rPr lang="en-GB" dirty="0"/>
            </a:br>
            <a:r>
              <a:rPr lang="en-GB" dirty="0"/>
              <a:t>If I won the lottery, this is the first thing I’d buy:</a:t>
            </a:r>
          </a:p>
        </p:txBody>
      </p:sp>
      <p:grpSp>
        <p:nvGrpSpPr>
          <p:cNvPr id="23" name="Bottom Right">
            <a:extLst>
              <a:ext uri="{FF2B5EF4-FFF2-40B4-BE49-F238E27FC236}">
                <a16:creationId xmlns:a16="http://schemas.microsoft.com/office/drawing/2014/main" id="{3BA0B410-FA41-4CD6-A923-146E029BB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74976" y="3278144"/>
            <a:ext cx="4211600" cy="3581399"/>
            <a:chOff x="7980400" y="3276601"/>
            <a:chExt cx="4211600" cy="3581399"/>
          </a:xfrm>
        </p:grpSpPr>
        <p:grpSp>
          <p:nvGrpSpPr>
            <p:cNvPr id="55" name="Graphic 157">
              <a:extLst>
                <a:ext uri="{FF2B5EF4-FFF2-40B4-BE49-F238E27FC236}">
                  <a16:creationId xmlns:a16="http://schemas.microsoft.com/office/drawing/2014/main" id="{2448B270-CA89-4A7C-8CFC-8237ED03AE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6"/>
              <a:chOff x="4114800" y="1423987"/>
              <a:chExt cx="3961542" cy="4007547"/>
            </a:xfrm>
            <a:noFill/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BD2ED6FF-1F6E-4BF0-BFFF-5CB8D36F14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F2CCA35-C35D-416B-A083-A167138A57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70FAEE04-D524-4356-8CFE-091D44ED18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5F641E2E-FB37-449C-96DA-945907C759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283CE73A-E65A-44EA-9C23-C6F2137AFB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41745A30-6979-4D1D-A629-E7C0C6A535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E70C366B-087F-442D-AC20-1319F97A95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D2F7A6B-9CB6-4AC5-B906-664FC95A1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aphicFrame>
        <p:nvGraphicFramePr>
          <p:cNvPr id="56" name="Content Placeholder 2">
            <a:extLst>
              <a:ext uri="{FF2B5EF4-FFF2-40B4-BE49-F238E27FC236}">
                <a16:creationId xmlns:a16="http://schemas.microsoft.com/office/drawing/2014/main" id="{3D0128AF-BD6F-483A-8FFC-D0FB0B59B0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3013059"/>
              </p:ext>
            </p:extLst>
          </p:nvPr>
        </p:nvGraphicFramePr>
        <p:xfrm>
          <a:off x="5404493" y="228526"/>
          <a:ext cx="6173409" cy="6530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83C7965D-3CD9-802C-74B2-3A1321D810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21" y="111067"/>
            <a:ext cx="1215324" cy="83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98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061"/>
    </mc:Choice>
    <mc:Fallback xmlns="">
      <p:transition spd="slow" advTm="29061"/>
    </mc:Fallback>
  </mc:AlternateContent>
</p:sld>
</file>

<file path=ppt/theme/theme1.xml><?xml version="1.0" encoding="utf-8"?>
<a:theme xmlns:a="http://schemas.openxmlformats.org/drawingml/2006/main" name="ExploreVTI">
  <a:themeElements>
    <a:clrScheme name="AnalogousFromRegularSeedRightStep">
      <a:dk1>
        <a:srgbClr val="000000"/>
      </a:dk1>
      <a:lt1>
        <a:srgbClr val="FFFFFF"/>
      </a:lt1>
      <a:dk2>
        <a:srgbClr val="393620"/>
      </a:dk2>
      <a:lt2>
        <a:srgbClr val="E2E5E8"/>
      </a:lt2>
      <a:accent1>
        <a:srgbClr val="E78229"/>
      </a:accent1>
      <a:accent2>
        <a:srgbClr val="B4A114"/>
      </a:accent2>
      <a:accent3>
        <a:srgbClr val="83AF1F"/>
      </a:accent3>
      <a:accent4>
        <a:srgbClr val="42B814"/>
      </a:accent4>
      <a:accent5>
        <a:srgbClr val="21BB36"/>
      </a:accent5>
      <a:accent6>
        <a:srgbClr val="14B96F"/>
      </a:accent6>
      <a:hlink>
        <a:srgbClr val="3F83BF"/>
      </a:hlink>
      <a:folHlink>
        <a:srgbClr val="7F7F7F"/>
      </a:folHlink>
    </a:clrScheme>
    <a:fontScheme name="Custom 23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loreVTI" id="{157DDAE2-BFCD-43FD-9602-E5EFEAD66DC3}" vid="{04B6EBF8-4645-4305-9753-050B4204785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8365ea1-1c07-4b2e-b3fc-c85cac23542e">
      <Terms xmlns="http://schemas.microsoft.com/office/infopath/2007/PartnerControls"/>
    </lcf76f155ced4ddcb4097134ff3c332f>
    <TaxCatchAll xmlns="3187a98f-1c5a-4572-b201-ba6b6ea3286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896F7266366245A262C95174820348" ma:contentTypeVersion="16" ma:contentTypeDescription="Create a new document." ma:contentTypeScope="" ma:versionID="0dcad4bc89ebd056f3625d1ce84f448a">
  <xsd:schema xmlns:xsd="http://www.w3.org/2001/XMLSchema" xmlns:xs="http://www.w3.org/2001/XMLSchema" xmlns:p="http://schemas.microsoft.com/office/2006/metadata/properties" xmlns:ns2="78365ea1-1c07-4b2e-b3fc-c85cac23542e" xmlns:ns3="3187a98f-1c5a-4572-b201-ba6b6ea32868" targetNamespace="http://schemas.microsoft.com/office/2006/metadata/properties" ma:root="true" ma:fieldsID="f6b49cdf87b50e3f67b76f0300cd3619" ns2:_="" ns3:_="">
    <xsd:import namespace="78365ea1-1c07-4b2e-b3fc-c85cac23542e"/>
    <xsd:import namespace="3187a98f-1c5a-4572-b201-ba6b6ea328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365ea1-1c07-4b2e-b3fc-c85cac2354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4b954fb-49d9-4fc9-9b82-439eb38ea6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87a98f-1c5a-4572-b201-ba6b6ea3286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4fd6365-a781-4227-986d-59d854e68737}" ma:internalName="TaxCatchAll" ma:showField="CatchAllData" ma:web="3187a98f-1c5a-4572-b201-ba6b6ea328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7B7196-D097-4968-B810-5516B5594D5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47171BE-3395-4748-ABD4-AA8E973EB09D}">
  <ds:schemaRefs>
    <ds:schemaRef ds:uri="3187a98f-1c5a-4572-b201-ba6b6ea32868"/>
    <ds:schemaRef ds:uri="78365ea1-1c07-4b2e-b3fc-c85cac23542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9A77F70-35B9-47B1-A5F2-C7AC599205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365ea1-1c07-4b2e-b3fc-c85cac23542e"/>
    <ds:schemaRef ds:uri="3187a98f-1c5a-4572-b201-ba6b6ea328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777</Words>
  <Application>Microsoft Office PowerPoint</Application>
  <PresentationFormat>Widescreen</PresentationFormat>
  <Paragraphs>65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Avenir Next LT Pro</vt:lpstr>
      <vt:lpstr>AvenirNext LT Pro Medium</vt:lpstr>
      <vt:lpstr>Calibri</vt:lpstr>
      <vt:lpstr>Nordique Inline</vt:lpstr>
      <vt:lpstr>Posterama</vt:lpstr>
      <vt:lpstr>Segoe UI Semilight</vt:lpstr>
      <vt:lpstr>ExploreVTI</vt:lpstr>
      <vt:lpstr>Engineering Personality Quiz</vt:lpstr>
      <vt:lpstr>How it works</vt:lpstr>
      <vt:lpstr>Q1 You’re trying to learn something new at school. You learn best by…</vt:lpstr>
      <vt:lpstr>Q2 The best way to describe me is… </vt:lpstr>
      <vt:lpstr>Q3 You’re trying to teach your friends how to play a board game. Do you:</vt:lpstr>
      <vt:lpstr>Q4 In a group project, my role would be…</vt:lpstr>
      <vt:lpstr>Q5 When I’m older, I’d love to…</vt:lpstr>
      <vt:lpstr>Q6 If I were an animal, I’d be…</vt:lpstr>
      <vt:lpstr>Q7 If I won the lottery, this is the first thing I’d buy:</vt:lpstr>
      <vt:lpstr>Make sure you have noted down your answer to each question!  Are you ready to find out your Engineering Personality type?</vt:lpstr>
      <vt:lpstr>What’s your Engineering Personality Type?</vt:lpstr>
      <vt:lpstr>What’s your Engineering Personality Type?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Engineering Personality Quiz</dc:title>
  <dc:creator>Lorna Murray</dc:creator>
  <cp:lastModifiedBy>Elizabeth Ng</cp:lastModifiedBy>
  <cp:revision>4</cp:revision>
  <cp:lastPrinted>2021-11-05T13:47:00Z</cp:lastPrinted>
  <dcterms:created xsi:type="dcterms:W3CDTF">2021-02-09T11:41:21Z</dcterms:created>
  <dcterms:modified xsi:type="dcterms:W3CDTF">2026-05-01T10:12:00Z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0x01010002896F7266366245A262C95174820348</vt:lpwstr>
  </property>
</Properties>
</file>