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12" r:id="rId4"/>
  </p:sldMasterIdLst>
  <p:sldIdLst>
    <p:sldId id="256" r:id="rId5"/>
    <p:sldId id="257" r:id="rId6"/>
    <p:sldId id="258" r:id="rId7"/>
    <p:sldId id="259" r:id="rId8"/>
    <p:sldId id="260" r:id="rId9"/>
    <p:sldId id="271" r:id="rId10"/>
    <p:sldId id="261" r:id="rId11"/>
    <p:sldId id="262" r:id="rId12"/>
    <p:sldId id="263" r:id="rId13"/>
    <p:sldId id="265" r:id="rId14"/>
    <p:sldId id="264" r:id="rId15"/>
    <p:sldId id="266" r:id="rId16"/>
    <p:sldId id="267" r:id="rId17"/>
    <p:sldId id="268" r:id="rId18"/>
    <p:sldId id="269"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33C69F-14FE-4B83-BC97-630564B86FD5}" v="6" dt="2021-07-12T15:40:19.1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5748"/>
  </p:normalViewPr>
  <p:slideViewPr>
    <p:cSldViewPr snapToGrid="0">
      <p:cViewPr varScale="1">
        <p:scale>
          <a:sx n="82" d="100"/>
          <a:sy n="82" d="100"/>
        </p:scale>
        <p:origin x="72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ncent Keating" userId="fb024707-9105-4e3b-a150-79ae22a42b5c" providerId="ADAL" clId="{1833C69F-14FE-4B83-BC97-630564B86FD5}"/>
    <pc:docChg chg="undo custSel modSld">
      <pc:chgData name="Vincent Keating" userId="fb024707-9105-4e3b-a150-79ae22a42b5c" providerId="ADAL" clId="{1833C69F-14FE-4B83-BC97-630564B86FD5}" dt="2021-07-12T15:40:24.780" v="96" actId="1076"/>
      <pc:docMkLst>
        <pc:docMk/>
      </pc:docMkLst>
      <pc:sldChg chg="addSp delSp modSp mod addAnim delAnim modAnim">
        <pc:chgData name="Vincent Keating" userId="fb024707-9105-4e3b-a150-79ae22a42b5c" providerId="ADAL" clId="{1833C69F-14FE-4B83-BC97-630564B86FD5}" dt="2021-07-12T15:40:24.780" v="96" actId="1076"/>
        <pc:sldMkLst>
          <pc:docMk/>
          <pc:sldMk cId="3979227403" sldId="264"/>
        </pc:sldMkLst>
        <pc:spChg chg="mod">
          <ac:chgData name="Vincent Keating" userId="fb024707-9105-4e3b-a150-79ae22a42b5c" providerId="ADAL" clId="{1833C69F-14FE-4B83-BC97-630564B86FD5}" dt="2021-07-12T15:38:13.609" v="66"/>
          <ac:spMkLst>
            <pc:docMk/>
            <pc:sldMk cId="3979227403" sldId="264"/>
            <ac:spMk id="7" creationId="{B82776C5-DB7D-464A-9A26-031DB21AAA19}"/>
          </ac:spMkLst>
        </pc:spChg>
        <pc:picChg chg="add mod">
          <ac:chgData name="Vincent Keating" userId="fb024707-9105-4e3b-a150-79ae22a42b5c" providerId="ADAL" clId="{1833C69F-14FE-4B83-BC97-630564B86FD5}" dt="2021-07-12T15:40:24.780" v="96" actId="1076"/>
          <ac:picMkLst>
            <pc:docMk/>
            <pc:sldMk cId="3979227403" sldId="264"/>
            <ac:picMk id="3" creationId="{CC99DC6C-02F6-45CA-B320-5877214CB543}"/>
          </ac:picMkLst>
        </pc:picChg>
        <pc:picChg chg="add del">
          <ac:chgData name="Vincent Keating" userId="fb024707-9105-4e3b-a150-79ae22a42b5c" providerId="ADAL" clId="{1833C69F-14FE-4B83-BC97-630564B86FD5}" dt="2021-07-12T15:40:08.804" v="92" actId="478"/>
          <ac:picMkLst>
            <pc:docMk/>
            <pc:sldMk cId="3979227403" sldId="264"/>
            <ac:picMk id="5" creationId="{502382AF-F20A-45C3-B77E-D9B476D470C4}"/>
          </ac:picMkLst>
        </pc:picChg>
      </pc:sldChg>
      <pc:sldChg chg="addSp delSp modSp mod addAnim delAnim modAnim">
        <pc:chgData name="Vincent Keating" userId="fb024707-9105-4e3b-a150-79ae22a42b5c" providerId="ADAL" clId="{1833C69F-14FE-4B83-BC97-630564B86FD5}" dt="2021-07-12T15:40:00.869" v="91" actId="1076"/>
        <pc:sldMkLst>
          <pc:docMk/>
          <pc:sldMk cId="2321030007" sldId="266"/>
        </pc:sldMkLst>
        <pc:spChg chg="mod">
          <ac:chgData name="Vincent Keating" userId="fb024707-9105-4e3b-a150-79ae22a42b5c" providerId="ADAL" clId="{1833C69F-14FE-4B83-BC97-630564B86FD5}" dt="2021-07-12T15:39:07.355" v="70" actId="1076"/>
          <ac:spMkLst>
            <pc:docMk/>
            <pc:sldMk cId="2321030007" sldId="266"/>
            <ac:spMk id="6" creationId="{B0253A31-9412-4EFF-8173-953E1D2891D4}"/>
          </ac:spMkLst>
        </pc:spChg>
        <pc:picChg chg="add del">
          <ac:chgData name="Vincent Keating" userId="fb024707-9105-4e3b-a150-79ae22a42b5c" providerId="ADAL" clId="{1833C69F-14FE-4B83-BC97-630564B86FD5}" dt="2021-07-12T15:39:42.403" v="85" actId="478"/>
          <ac:picMkLst>
            <pc:docMk/>
            <pc:sldMk cId="2321030007" sldId="266"/>
            <ac:picMk id="3" creationId="{0138B822-4B95-4756-A124-6655E7301C86}"/>
          </ac:picMkLst>
        </pc:picChg>
        <pc:picChg chg="add mod">
          <ac:chgData name="Vincent Keating" userId="fb024707-9105-4e3b-a150-79ae22a42b5c" providerId="ADAL" clId="{1833C69F-14FE-4B83-BC97-630564B86FD5}" dt="2021-07-12T15:40:00.869" v="91" actId="1076"/>
          <ac:picMkLst>
            <pc:docMk/>
            <pc:sldMk cId="2321030007" sldId="266"/>
            <ac:picMk id="4" creationId="{911A7C09-3D04-4D93-965C-4E46B7AE8699}"/>
          </ac:picMkLst>
        </pc:picChg>
      </pc:sldChg>
      <pc:sldChg chg="addSp delSp modSp mod addAnim delAnim modAnim">
        <pc:chgData name="Vincent Keating" userId="fb024707-9105-4e3b-a150-79ae22a42b5c" providerId="ADAL" clId="{1833C69F-14FE-4B83-BC97-630564B86FD5}" dt="2021-07-12T15:39:30.874" v="84" actId="1076"/>
        <pc:sldMkLst>
          <pc:docMk/>
          <pc:sldMk cId="2182073264" sldId="267"/>
        </pc:sldMkLst>
        <pc:spChg chg="mod">
          <ac:chgData name="Vincent Keating" userId="fb024707-9105-4e3b-a150-79ae22a42b5c" providerId="ADAL" clId="{1833C69F-14FE-4B83-BC97-630564B86FD5}" dt="2021-07-12T15:39:11.104" v="78" actId="1076"/>
          <ac:spMkLst>
            <pc:docMk/>
            <pc:sldMk cId="2182073264" sldId="267"/>
            <ac:spMk id="6" creationId="{05FF3861-1351-4BB3-8382-0BBBBE205EC7}"/>
          </ac:spMkLst>
        </pc:spChg>
        <pc:picChg chg="add mod">
          <ac:chgData name="Vincent Keating" userId="fb024707-9105-4e3b-a150-79ae22a42b5c" providerId="ADAL" clId="{1833C69F-14FE-4B83-BC97-630564B86FD5}" dt="2021-07-12T15:39:30.874" v="84" actId="1076"/>
          <ac:picMkLst>
            <pc:docMk/>
            <pc:sldMk cId="2182073264" sldId="267"/>
            <ac:picMk id="3" creationId="{240B3958-FE61-4771-9F87-D0CC94A2A45C}"/>
          </ac:picMkLst>
        </pc:picChg>
        <pc:picChg chg="add del">
          <ac:chgData name="Vincent Keating" userId="fb024707-9105-4e3b-a150-79ae22a42b5c" providerId="ADAL" clId="{1833C69F-14FE-4B83-BC97-630564B86FD5}" dt="2021-07-12T15:39:18.524" v="80" actId="478"/>
          <ac:picMkLst>
            <pc:docMk/>
            <pc:sldMk cId="2182073264" sldId="267"/>
            <ac:picMk id="4" creationId="{6E216E0E-6B19-4A5C-BD03-BABE8AB5850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F28B-45E3-4585-87E3-73838692A70B}"/>
              </a:ext>
            </a:extLst>
          </p:cNvPr>
          <p:cNvSpPr>
            <a:spLocks noGrp="1"/>
          </p:cNvSpPr>
          <p:nvPr>
            <p:ph type="ctrTitle"/>
          </p:nvPr>
        </p:nvSpPr>
        <p:spPr>
          <a:xfrm>
            <a:off x="457200" y="668049"/>
            <a:ext cx="7626795" cy="2841914"/>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F755B0-E17A-4B52-A99D-C35BB18BB2D0}"/>
              </a:ext>
            </a:extLst>
          </p:cNvPr>
          <p:cNvSpPr>
            <a:spLocks noGrp="1"/>
          </p:cNvSpPr>
          <p:nvPr>
            <p:ph type="subTitle" idx="1"/>
          </p:nvPr>
        </p:nvSpPr>
        <p:spPr>
          <a:xfrm>
            <a:off x="457200" y="3602038"/>
            <a:ext cx="7626795" cy="25017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8390C28-805B-4DA6-A10E-651C0FD01716}"/>
              </a:ext>
            </a:extLst>
          </p:cNvPr>
          <p:cNvSpPr>
            <a:spLocks noGrp="1"/>
          </p:cNvSpPr>
          <p:nvPr>
            <p:ph type="dt" sz="half" idx="10"/>
          </p:nvPr>
        </p:nvSpPr>
        <p:spPr/>
        <p:txBody>
          <a:bodyPr/>
          <a:lstStyle/>
          <a:p>
            <a:fld id="{D208048B-57AF-4F53-BC84-8E0A1033FBEC}" type="datetimeFigureOut">
              <a:rPr lang="en-US" smtClean="0"/>
              <a:t>7/12/2021</a:t>
            </a:fld>
            <a:endParaRPr lang="en-US"/>
          </a:p>
        </p:txBody>
      </p:sp>
      <p:sp>
        <p:nvSpPr>
          <p:cNvPr id="5" name="Footer Placeholder 4">
            <a:extLst>
              <a:ext uri="{FF2B5EF4-FFF2-40B4-BE49-F238E27FC236}">
                <a16:creationId xmlns:a16="http://schemas.microsoft.com/office/drawing/2014/main" id="{0D5EBBA9-C52F-4628-AE0D-DCD1772F9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BAC57-F8E1-4B54-A111-CB53B32031A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6157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5B40-C529-41A6-8D06-07AF9430A8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B5A354-E2A8-4A91-9D7A-36D9E0915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D3944-2E3D-42BC-B83D-7630699D48C5}"/>
              </a:ext>
            </a:extLst>
          </p:cNvPr>
          <p:cNvSpPr>
            <a:spLocks noGrp="1"/>
          </p:cNvSpPr>
          <p:nvPr>
            <p:ph type="dt" sz="half" idx="10"/>
          </p:nvPr>
        </p:nvSpPr>
        <p:spPr/>
        <p:txBody>
          <a:bodyPr/>
          <a:lstStyle/>
          <a:p>
            <a:fld id="{D208048B-57AF-4F53-BC84-8E0A1033FBEC}" type="datetimeFigureOut">
              <a:rPr lang="en-US" smtClean="0"/>
              <a:t>7/12/2021</a:t>
            </a:fld>
            <a:endParaRPr lang="en-US"/>
          </a:p>
        </p:txBody>
      </p:sp>
      <p:sp>
        <p:nvSpPr>
          <p:cNvPr id="5" name="Footer Placeholder 4">
            <a:extLst>
              <a:ext uri="{FF2B5EF4-FFF2-40B4-BE49-F238E27FC236}">
                <a16:creationId xmlns:a16="http://schemas.microsoft.com/office/drawing/2014/main" id="{F2FC57FA-204E-4A7A-BAE2-DF17BB0FF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DA36D-49FF-495A-8E25-4CCC98E39032}"/>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083161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44ECD05-4E94-4A60-8FDA-700BF100B0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8" name="Color Fill">
            <a:extLst>
              <a:ext uri="{FF2B5EF4-FFF2-40B4-BE49-F238E27FC236}">
                <a16:creationId xmlns:a16="http://schemas.microsoft.com/office/drawing/2014/main" id="{8BCB0EB2-4067-418C-9465-9D4C71240E0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8" name="Group 7">
            <a:extLst>
              <a:ext uri="{FF2B5EF4-FFF2-40B4-BE49-F238E27FC236}">
                <a16:creationId xmlns:a16="http://schemas.microsoft.com/office/drawing/2014/main" id="{04E37999-41E7-446D-8C53-B904C3CE87A5}"/>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9" name="Oval 8">
              <a:extLst>
                <a:ext uri="{FF2B5EF4-FFF2-40B4-BE49-F238E27FC236}">
                  <a16:creationId xmlns:a16="http://schemas.microsoft.com/office/drawing/2014/main" id="{438A90E8-87F8-4150-B5EB-E19C8A01AFB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Graphic 9">
              <a:extLst>
                <a:ext uri="{FF2B5EF4-FFF2-40B4-BE49-F238E27FC236}">
                  <a16:creationId xmlns:a16="http://schemas.microsoft.com/office/drawing/2014/main" id="{724DCA1C-A8E8-4F90-8FAE-85B1426C108A}"/>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1" name="Freeform: Shape 10">
              <a:extLst>
                <a:ext uri="{FF2B5EF4-FFF2-40B4-BE49-F238E27FC236}">
                  <a16:creationId xmlns:a16="http://schemas.microsoft.com/office/drawing/2014/main" id="{158D6291-6756-44E3-9FCE-0B2ECA5EE664}"/>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2" name="Freeform: Shape 11">
              <a:extLst>
                <a:ext uri="{FF2B5EF4-FFF2-40B4-BE49-F238E27FC236}">
                  <a16:creationId xmlns:a16="http://schemas.microsoft.com/office/drawing/2014/main" id="{C37CA96E-9DD9-4172-B63B-50DF43B576DA}"/>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3" name="Graphic 9">
              <a:extLst>
                <a:ext uri="{FF2B5EF4-FFF2-40B4-BE49-F238E27FC236}">
                  <a16:creationId xmlns:a16="http://schemas.microsoft.com/office/drawing/2014/main" id="{B335AFFE-BF3D-491C-8255-692B9DAC6775}"/>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Graphic 9">
              <a:extLst>
                <a:ext uri="{FF2B5EF4-FFF2-40B4-BE49-F238E27FC236}">
                  <a16:creationId xmlns:a16="http://schemas.microsoft.com/office/drawing/2014/main" id="{AA052AAF-7A7C-4EDB-AE2C-FCA3A756C4E5}"/>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0" name="Texture">
            <a:extLst>
              <a:ext uri="{FF2B5EF4-FFF2-40B4-BE49-F238E27FC236}">
                <a16:creationId xmlns:a16="http://schemas.microsoft.com/office/drawing/2014/main" id="{31F99E9D-6528-47AC-B178-7032D0E17DF8}"/>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Vertical Title 1">
            <a:extLst>
              <a:ext uri="{FF2B5EF4-FFF2-40B4-BE49-F238E27FC236}">
                <a16:creationId xmlns:a16="http://schemas.microsoft.com/office/drawing/2014/main" id="{834DD302-622D-4E42-BD6F-FAAA98B3728C}"/>
              </a:ext>
            </a:extLst>
          </p:cNvPr>
          <p:cNvSpPr>
            <a:spLocks noGrp="1"/>
          </p:cNvSpPr>
          <p:nvPr>
            <p:ph type="title" orient="vert"/>
          </p:nvPr>
        </p:nvSpPr>
        <p:spPr>
          <a:xfrm>
            <a:off x="7306311" y="668049"/>
            <a:ext cx="2628900" cy="550891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C70D9F5-C907-405F-BE11-571C61745EC6}"/>
              </a:ext>
            </a:extLst>
          </p:cNvPr>
          <p:cNvSpPr>
            <a:spLocks noGrp="1"/>
          </p:cNvSpPr>
          <p:nvPr>
            <p:ph type="body" orient="vert" idx="1"/>
          </p:nvPr>
        </p:nvSpPr>
        <p:spPr>
          <a:xfrm>
            <a:off x="457200" y="668049"/>
            <a:ext cx="6689098" cy="5508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CFD860-3FBD-4FE7-A9FD-1D4A4D10AABF}"/>
              </a:ext>
            </a:extLst>
          </p:cNvPr>
          <p:cNvSpPr>
            <a:spLocks noGrp="1"/>
          </p:cNvSpPr>
          <p:nvPr>
            <p:ph type="dt" sz="half" idx="10"/>
          </p:nvPr>
        </p:nvSpPr>
        <p:spPr/>
        <p:txBody>
          <a:bodyPr/>
          <a:lstStyle/>
          <a:p>
            <a:fld id="{D208048B-57AF-4F53-BC84-8E0A1033FBEC}" type="datetimeFigureOut">
              <a:rPr lang="en-US" smtClean="0"/>
              <a:t>7/12/2021</a:t>
            </a:fld>
            <a:endParaRPr lang="en-US"/>
          </a:p>
        </p:txBody>
      </p:sp>
      <p:sp>
        <p:nvSpPr>
          <p:cNvPr id="5" name="Footer Placeholder 4">
            <a:extLst>
              <a:ext uri="{FF2B5EF4-FFF2-40B4-BE49-F238E27FC236}">
                <a16:creationId xmlns:a16="http://schemas.microsoft.com/office/drawing/2014/main" id="{560A367B-81B3-4BD3-9C95-18EC0710A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D8E54-346D-4D66-BF99-96DA43F80DF8}"/>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373893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2C84-1247-4534-81D1-136C3E1EBB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048D490-CEA6-4844-A537-F749658D37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DAEFC9-887F-4E73-9938-6032D52864AA}"/>
              </a:ext>
            </a:extLst>
          </p:cNvPr>
          <p:cNvSpPr>
            <a:spLocks noGrp="1"/>
          </p:cNvSpPr>
          <p:nvPr>
            <p:ph type="dt" sz="half" idx="10"/>
          </p:nvPr>
        </p:nvSpPr>
        <p:spPr/>
        <p:txBody>
          <a:bodyPr/>
          <a:lstStyle/>
          <a:p>
            <a:fld id="{D208048B-57AF-4F53-BC84-8E0A1033FBEC}" type="datetimeFigureOut">
              <a:rPr lang="en-US" smtClean="0"/>
              <a:t>7/12/2021</a:t>
            </a:fld>
            <a:endParaRPr lang="en-US"/>
          </a:p>
        </p:txBody>
      </p:sp>
      <p:sp>
        <p:nvSpPr>
          <p:cNvPr id="5" name="Footer Placeholder 4">
            <a:extLst>
              <a:ext uri="{FF2B5EF4-FFF2-40B4-BE49-F238E27FC236}">
                <a16:creationId xmlns:a16="http://schemas.microsoft.com/office/drawing/2014/main" id="{ABFCF0CF-134A-404E-A177-9FAAA039F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1B0DC-2D2C-408B-A577-904A2385C0AA}"/>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944435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5431-EF88-4771-9699-27EF70A55112}"/>
              </a:ext>
            </a:extLst>
          </p:cNvPr>
          <p:cNvSpPr>
            <a:spLocks noGrp="1"/>
          </p:cNvSpPr>
          <p:nvPr>
            <p:ph type="title"/>
          </p:nvPr>
        </p:nvSpPr>
        <p:spPr>
          <a:xfrm>
            <a:off x="457200" y="668050"/>
            <a:ext cx="7673389" cy="3816588"/>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AF57C3-A928-4093-B3FC-ECC2194AE9E9}"/>
              </a:ext>
            </a:extLst>
          </p:cNvPr>
          <p:cNvSpPr>
            <a:spLocks noGrp="1"/>
          </p:cNvSpPr>
          <p:nvPr>
            <p:ph type="body" idx="1"/>
          </p:nvPr>
        </p:nvSpPr>
        <p:spPr>
          <a:xfrm>
            <a:off x="457200" y="4589463"/>
            <a:ext cx="767338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FD625-A893-46D3-A518-9E969CB4FE54}"/>
              </a:ext>
            </a:extLst>
          </p:cNvPr>
          <p:cNvSpPr>
            <a:spLocks noGrp="1"/>
          </p:cNvSpPr>
          <p:nvPr>
            <p:ph type="dt" sz="half" idx="10"/>
          </p:nvPr>
        </p:nvSpPr>
        <p:spPr/>
        <p:txBody>
          <a:bodyPr/>
          <a:lstStyle/>
          <a:p>
            <a:fld id="{D208048B-57AF-4F53-BC84-8E0A1033FBEC}" type="datetimeFigureOut">
              <a:rPr lang="en-US" smtClean="0"/>
              <a:t>7/12/2021</a:t>
            </a:fld>
            <a:endParaRPr lang="en-US"/>
          </a:p>
        </p:txBody>
      </p:sp>
      <p:sp>
        <p:nvSpPr>
          <p:cNvPr id="5" name="Footer Placeholder 4">
            <a:extLst>
              <a:ext uri="{FF2B5EF4-FFF2-40B4-BE49-F238E27FC236}">
                <a16:creationId xmlns:a16="http://schemas.microsoft.com/office/drawing/2014/main" id="{FFCAD37A-B380-4B65-9FB9-3FB91412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773B6-CD13-4451-9BF3-C4102BA5E899}"/>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057868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1FBD0A-9F7B-4EBB-9982-B55F5F9806C4}"/>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8CFF0B8-0BA9-4DD9-B7B2-0655DC8419A8}"/>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C77B910E-9B87-4291-987B-6883212CBAEC}"/>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5" name="Oval 14">
              <a:extLst>
                <a:ext uri="{FF2B5EF4-FFF2-40B4-BE49-F238E27FC236}">
                  <a16:creationId xmlns:a16="http://schemas.microsoft.com/office/drawing/2014/main" id="{05596CF7-55B3-409D-A36C-F5BE9D625628}"/>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92245D23-45D8-474C-8A38-633E99962676}"/>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918A8D14-28CA-4095-B2FA-E48B3150AD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3" name="Texture">
            <a:extLst>
              <a:ext uri="{FF2B5EF4-FFF2-40B4-BE49-F238E27FC236}">
                <a16:creationId xmlns:a16="http://schemas.microsoft.com/office/drawing/2014/main" id="{1D1F176A-19F1-4537-800D-210F29EC1AC2}"/>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0A04C26-6125-4D95-9FC0-50DEB9419E63}"/>
              </a:ext>
            </a:extLst>
          </p:cNvPr>
          <p:cNvSpPr>
            <a:spLocks noGrp="1"/>
          </p:cNvSpPr>
          <p:nvPr>
            <p:ph type="title"/>
          </p:nvPr>
        </p:nvSpPr>
        <p:spPr>
          <a:xfrm>
            <a:off x="457200" y="668049"/>
            <a:ext cx="10451534" cy="159174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35401A-13E5-4CED-864F-06D6EECCBCAA}"/>
              </a:ext>
            </a:extLst>
          </p:cNvPr>
          <p:cNvSpPr>
            <a:spLocks noGrp="1"/>
          </p:cNvSpPr>
          <p:nvPr>
            <p:ph sz="half" idx="1"/>
          </p:nvPr>
        </p:nvSpPr>
        <p:spPr>
          <a:xfrm>
            <a:off x="457200" y="2341329"/>
            <a:ext cx="5562600"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C513523-8F78-4766-91D7-03E329B6833A}"/>
              </a:ext>
            </a:extLst>
          </p:cNvPr>
          <p:cNvSpPr>
            <a:spLocks noGrp="1"/>
          </p:cNvSpPr>
          <p:nvPr>
            <p:ph sz="half" idx="2"/>
          </p:nvPr>
        </p:nvSpPr>
        <p:spPr>
          <a:xfrm>
            <a:off x="6172200" y="2341329"/>
            <a:ext cx="4736534"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5B757F-BAD2-4343-BD57-FC02D0BE19EC}"/>
              </a:ext>
            </a:extLst>
          </p:cNvPr>
          <p:cNvSpPr>
            <a:spLocks noGrp="1"/>
          </p:cNvSpPr>
          <p:nvPr>
            <p:ph type="dt" sz="half" idx="10"/>
          </p:nvPr>
        </p:nvSpPr>
        <p:spPr/>
        <p:txBody>
          <a:bodyPr/>
          <a:lstStyle/>
          <a:p>
            <a:fld id="{D208048B-57AF-4F53-BC84-8E0A1033FBEC}" type="datetimeFigureOut">
              <a:rPr lang="en-US" smtClean="0"/>
              <a:t>7/12/2021</a:t>
            </a:fld>
            <a:endParaRPr lang="en-US"/>
          </a:p>
        </p:txBody>
      </p:sp>
      <p:sp>
        <p:nvSpPr>
          <p:cNvPr id="6" name="Footer Placeholder 5">
            <a:extLst>
              <a:ext uri="{FF2B5EF4-FFF2-40B4-BE49-F238E27FC236}">
                <a16:creationId xmlns:a16="http://schemas.microsoft.com/office/drawing/2014/main" id="{5A30EF3C-A61E-4F43-9C8F-BC9A6455C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9D947-1DC8-4CE9-A031-6EEB776BD0BF}"/>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763574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BFA9BB-A51E-4D09-8602-5AD9010463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a:extLst>
              <a:ext uri="{FF2B5EF4-FFF2-40B4-BE49-F238E27FC236}">
                <a16:creationId xmlns:a16="http://schemas.microsoft.com/office/drawing/2014/main" id="{A60257A1-779B-4048-BC0D-1EA579B5B1C5}"/>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6" name="Group 15">
            <a:extLst>
              <a:ext uri="{FF2B5EF4-FFF2-40B4-BE49-F238E27FC236}">
                <a16:creationId xmlns:a16="http://schemas.microsoft.com/office/drawing/2014/main" id="{38F4B5D0-AA24-4702-9C01-FC1A03E7B607}"/>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7" name="Oval 16">
              <a:extLst>
                <a:ext uri="{FF2B5EF4-FFF2-40B4-BE49-F238E27FC236}">
                  <a16:creationId xmlns:a16="http://schemas.microsoft.com/office/drawing/2014/main" id="{29CBF9BD-1EB2-4122-98FE-F2B5DF8771C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7C41FF89-01DF-4236-AA4D-243CB8A464B3}"/>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Freeform: Shape 18">
              <a:extLst>
                <a:ext uri="{FF2B5EF4-FFF2-40B4-BE49-F238E27FC236}">
                  <a16:creationId xmlns:a16="http://schemas.microsoft.com/office/drawing/2014/main" id="{FD03BB88-350D-4DE0-BB34-870F6435689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5" name="Texture">
            <a:extLst>
              <a:ext uri="{FF2B5EF4-FFF2-40B4-BE49-F238E27FC236}">
                <a16:creationId xmlns:a16="http://schemas.microsoft.com/office/drawing/2014/main" id="{4A8025C0-8995-4863-A847-7ED1F8CCE811}"/>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0162335-6445-435C-A1C6-9F090B965040}"/>
              </a:ext>
            </a:extLst>
          </p:cNvPr>
          <p:cNvSpPr>
            <a:spLocks noGrp="1"/>
          </p:cNvSpPr>
          <p:nvPr>
            <p:ph type="title"/>
          </p:nvPr>
        </p:nvSpPr>
        <p:spPr>
          <a:xfrm>
            <a:off x="457200" y="668049"/>
            <a:ext cx="10450629" cy="132556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5074B3D-418F-464D-91E7-993D0B480108}"/>
              </a:ext>
            </a:extLst>
          </p:cNvPr>
          <p:cNvSpPr>
            <a:spLocks noGrp="1"/>
          </p:cNvSpPr>
          <p:nvPr>
            <p:ph type="body" idx="1"/>
          </p:nvPr>
        </p:nvSpPr>
        <p:spPr>
          <a:xfrm>
            <a:off x="457086" y="2182814"/>
            <a:ext cx="5021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04709-9362-4AB5-9AA2-32F51BF06A39}"/>
              </a:ext>
            </a:extLst>
          </p:cNvPr>
          <p:cNvSpPr>
            <a:spLocks noGrp="1"/>
          </p:cNvSpPr>
          <p:nvPr>
            <p:ph sz="half" idx="2"/>
          </p:nvPr>
        </p:nvSpPr>
        <p:spPr>
          <a:xfrm>
            <a:off x="457086" y="3115949"/>
            <a:ext cx="502151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B083836-1CF5-406F-B0CB-643F37066CE6}"/>
              </a:ext>
            </a:extLst>
          </p:cNvPr>
          <p:cNvSpPr>
            <a:spLocks noGrp="1"/>
          </p:cNvSpPr>
          <p:nvPr>
            <p:ph type="body" sz="quarter" idx="3"/>
          </p:nvPr>
        </p:nvSpPr>
        <p:spPr>
          <a:xfrm>
            <a:off x="5890597" y="2182814"/>
            <a:ext cx="50172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4A8670-0F33-4222-AAC9-96A21C47C336}"/>
              </a:ext>
            </a:extLst>
          </p:cNvPr>
          <p:cNvSpPr>
            <a:spLocks noGrp="1"/>
          </p:cNvSpPr>
          <p:nvPr>
            <p:ph sz="quarter" idx="4"/>
          </p:nvPr>
        </p:nvSpPr>
        <p:spPr>
          <a:xfrm>
            <a:off x="5890597" y="3115949"/>
            <a:ext cx="501723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A1E6970-4A96-4519-9C0E-11E245D563C9}"/>
              </a:ext>
            </a:extLst>
          </p:cNvPr>
          <p:cNvSpPr>
            <a:spLocks noGrp="1"/>
          </p:cNvSpPr>
          <p:nvPr>
            <p:ph type="dt" sz="half" idx="10"/>
          </p:nvPr>
        </p:nvSpPr>
        <p:spPr/>
        <p:txBody>
          <a:bodyPr/>
          <a:lstStyle/>
          <a:p>
            <a:fld id="{D208048B-57AF-4F53-BC84-8E0A1033FBEC}" type="datetimeFigureOut">
              <a:rPr lang="en-US" smtClean="0"/>
              <a:t>7/12/2021</a:t>
            </a:fld>
            <a:endParaRPr lang="en-US"/>
          </a:p>
        </p:txBody>
      </p:sp>
      <p:sp>
        <p:nvSpPr>
          <p:cNvPr id="8" name="Footer Placeholder 7">
            <a:extLst>
              <a:ext uri="{FF2B5EF4-FFF2-40B4-BE49-F238E27FC236}">
                <a16:creationId xmlns:a16="http://schemas.microsoft.com/office/drawing/2014/main" id="{35FEE249-70F5-4359-B699-23D68A503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2AE510-A38C-45EE-B061-CB02E4E3DD7C}"/>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877737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9D1A-F943-4838-BA2F-6DF4F2EC9FEC}"/>
              </a:ext>
            </a:extLst>
          </p:cNvPr>
          <p:cNvSpPr>
            <a:spLocks noGrp="1"/>
          </p:cNvSpPr>
          <p:nvPr>
            <p:ph type="title"/>
          </p:nvPr>
        </p:nvSpPr>
        <p:spPr>
          <a:xfrm>
            <a:off x="457200" y="668049"/>
            <a:ext cx="7685037" cy="1363816"/>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6FEE401-3424-4696-A6FC-BBEE79379F9D}"/>
              </a:ext>
            </a:extLst>
          </p:cNvPr>
          <p:cNvSpPr>
            <a:spLocks noGrp="1"/>
          </p:cNvSpPr>
          <p:nvPr>
            <p:ph type="dt" sz="half" idx="10"/>
          </p:nvPr>
        </p:nvSpPr>
        <p:spPr/>
        <p:txBody>
          <a:bodyPr/>
          <a:lstStyle/>
          <a:p>
            <a:fld id="{D208048B-57AF-4F53-BC84-8E0A1033FBEC}" type="datetimeFigureOut">
              <a:rPr lang="en-US" smtClean="0"/>
              <a:t>7/12/2021</a:t>
            </a:fld>
            <a:endParaRPr lang="en-US"/>
          </a:p>
        </p:txBody>
      </p:sp>
      <p:sp>
        <p:nvSpPr>
          <p:cNvPr id="4" name="Footer Placeholder 3">
            <a:extLst>
              <a:ext uri="{FF2B5EF4-FFF2-40B4-BE49-F238E27FC236}">
                <a16:creationId xmlns:a16="http://schemas.microsoft.com/office/drawing/2014/main" id="{01E9D767-A30A-4508-B510-99AB91737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0979DC-F3D5-43AB-8A0F-9C8A14E0CEF4}"/>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902576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CDA0B-9BEE-4B57-8F97-96D5645D0658}"/>
              </a:ext>
            </a:extLst>
          </p:cNvPr>
          <p:cNvSpPr>
            <a:spLocks noGrp="1"/>
          </p:cNvSpPr>
          <p:nvPr>
            <p:ph type="dt" sz="half" idx="10"/>
          </p:nvPr>
        </p:nvSpPr>
        <p:spPr/>
        <p:txBody>
          <a:bodyPr/>
          <a:lstStyle/>
          <a:p>
            <a:fld id="{D208048B-57AF-4F53-BC84-8E0A1033FBEC}" type="datetimeFigureOut">
              <a:rPr lang="en-US" smtClean="0"/>
              <a:t>7/12/2021</a:t>
            </a:fld>
            <a:endParaRPr lang="en-US"/>
          </a:p>
        </p:txBody>
      </p:sp>
      <p:sp>
        <p:nvSpPr>
          <p:cNvPr id="3" name="Footer Placeholder 2">
            <a:extLst>
              <a:ext uri="{FF2B5EF4-FFF2-40B4-BE49-F238E27FC236}">
                <a16:creationId xmlns:a16="http://schemas.microsoft.com/office/drawing/2014/main" id="{05282AF2-09A1-4A1C-AEB6-577962B714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4D99D9-82B1-496C-ABBC-4FF0C375DCE7}"/>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988200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D9AFA4-EB8E-4091-A5E2-1B9D163A0709}"/>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F25018FE-FB44-4E2E-A181-B3476F3E8550}"/>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A6C7CD4B-70DE-49E2-A336-B6F43F58FFA4}"/>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B4B8BFC9-6F67-47CB-BAE4-45260FBAF397}"/>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40F836E5-3C5B-4DE7-B09A-AE00DEE730A9}"/>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68E1B8E4-080E-4F43-B33F-59DD21B6B658}"/>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07639D4-740A-4B71-8393-99CA375EB4A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AE7E56E5-1F6A-442B-B5E0-ED19F815D2E2}"/>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3774E986-8FE2-4670-A4C0-96E213269BD7}"/>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3A5846DF-A106-4887-BE2C-DCD89DAA6539}"/>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767E81C-AA51-44A0-B21C-757B2F3B90C5}"/>
              </a:ext>
            </a:extLst>
          </p:cNvPr>
          <p:cNvSpPr>
            <a:spLocks noGrp="1"/>
          </p:cNvSpPr>
          <p:nvPr>
            <p:ph type="title"/>
          </p:nvPr>
        </p:nvSpPr>
        <p:spPr>
          <a:xfrm>
            <a:off x="457200" y="668049"/>
            <a:ext cx="4314825" cy="1957828"/>
          </a:xfrm>
        </p:spPr>
        <p:txBody>
          <a:bodyPr anchor="b">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7A0438A-298D-4466-B55D-F466C345C3CC}"/>
              </a:ext>
            </a:extLst>
          </p:cNvPr>
          <p:cNvSpPr>
            <a:spLocks noGrp="1"/>
          </p:cNvSpPr>
          <p:nvPr>
            <p:ph idx="1"/>
          </p:nvPr>
        </p:nvSpPr>
        <p:spPr>
          <a:xfrm>
            <a:off x="5183188" y="668049"/>
            <a:ext cx="4875212" cy="523125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143104-0579-4974-88D2-61DF1A30D390}"/>
              </a:ext>
            </a:extLst>
          </p:cNvPr>
          <p:cNvSpPr>
            <a:spLocks noGrp="1"/>
          </p:cNvSpPr>
          <p:nvPr>
            <p:ph type="body" sz="half" idx="2"/>
          </p:nvPr>
        </p:nvSpPr>
        <p:spPr>
          <a:xfrm>
            <a:off x="457200" y="2749024"/>
            <a:ext cx="4314825" cy="311996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32755-0632-47CB-AA69-7EFB212FA160}"/>
              </a:ext>
            </a:extLst>
          </p:cNvPr>
          <p:cNvSpPr>
            <a:spLocks noGrp="1"/>
          </p:cNvSpPr>
          <p:nvPr>
            <p:ph type="dt" sz="half" idx="10"/>
          </p:nvPr>
        </p:nvSpPr>
        <p:spPr/>
        <p:txBody>
          <a:bodyPr/>
          <a:lstStyle/>
          <a:p>
            <a:fld id="{D208048B-57AF-4F53-BC84-8E0A1033FBEC}" type="datetimeFigureOut">
              <a:rPr lang="en-US" smtClean="0"/>
              <a:t>7/12/2021</a:t>
            </a:fld>
            <a:endParaRPr lang="en-US"/>
          </a:p>
        </p:txBody>
      </p:sp>
      <p:sp>
        <p:nvSpPr>
          <p:cNvPr id="6" name="Footer Placeholder 5">
            <a:extLst>
              <a:ext uri="{FF2B5EF4-FFF2-40B4-BE49-F238E27FC236}">
                <a16:creationId xmlns:a16="http://schemas.microsoft.com/office/drawing/2014/main" id="{38ED0B4F-5B59-4064-A88B-E9938A40F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12E7F-93B8-4E93-BCB3-ADE74FC1504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730802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3C1870-4E69-4DE7-BF2F-DE8A7881C64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7439AB1C-A8A1-4745-9625-B18FE9160BB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11ADDC4D-D9AA-48F8-BD10-2D20F14607A6}"/>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C1136312-3085-4615-A743-4EE531585B11}"/>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29539FE4-376B-4187-A80A-C98EBA23DA30}"/>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A11DC5D7-2276-4A57-8783-A0EFB00416E9}"/>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7D5B578-4971-4ADC-97D8-B9CEF52AA7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2D968E77-E43D-4870-93BC-CBF1947336B3}"/>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1221D41A-E71E-4587-A876-F8778E7C03E1}"/>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50457195-385D-490A-91AB-30B969C61953}"/>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E06FF6D-24FA-4E04-90ED-7DBE228B2AA6}"/>
              </a:ext>
            </a:extLst>
          </p:cNvPr>
          <p:cNvSpPr>
            <a:spLocks noGrp="1"/>
          </p:cNvSpPr>
          <p:nvPr>
            <p:ph type="title"/>
          </p:nvPr>
        </p:nvSpPr>
        <p:spPr>
          <a:xfrm>
            <a:off x="457200" y="668049"/>
            <a:ext cx="4314825" cy="2235711"/>
          </a:xfrm>
        </p:spPr>
        <p:txBody>
          <a:bodyPr anchor="b">
            <a:noAutofit/>
          </a:bodyPr>
          <a:lstStyle>
            <a:lvl1pPr algn="l" defTabSz="914400" rtl="0" eaLnBrk="1" latinLnBrk="0" hangingPunct="1">
              <a:lnSpc>
                <a:spcPct val="90000"/>
              </a:lnSpc>
              <a:spcBef>
                <a:spcPct val="0"/>
              </a:spcBef>
              <a:buNone/>
              <a:defRPr lang="en-US" sz="4400" kern="120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432D78B-0E21-420F-9DFF-6131CB0F7E69}"/>
              </a:ext>
            </a:extLst>
          </p:cNvPr>
          <p:cNvSpPr>
            <a:spLocks noGrp="1"/>
          </p:cNvSpPr>
          <p:nvPr>
            <p:ph type="pic" idx="1"/>
          </p:nvPr>
        </p:nvSpPr>
        <p:spPr>
          <a:xfrm>
            <a:off x="5183188" y="668049"/>
            <a:ext cx="4958436" cy="5231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8AC2A57-1064-4391-B96B-4D04305E0BE7}"/>
              </a:ext>
            </a:extLst>
          </p:cNvPr>
          <p:cNvSpPr>
            <a:spLocks noGrp="1"/>
          </p:cNvSpPr>
          <p:nvPr>
            <p:ph type="body" sz="half" idx="2"/>
          </p:nvPr>
        </p:nvSpPr>
        <p:spPr>
          <a:xfrm>
            <a:off x="457200" y="2941222"/>
            <a:ext cx="4314825" cy="29277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04EB0-850A-4256-8D12-E01A201A4FE1}"/>
              </a:ext>
            </a:extLst>
          </p:cNvPr>
          <p:cNvSpPr>
            <a:spLocks noGrp="1"/>
          </p:cNvSpPr>
          <p:nvPr>
            <p:ph type="dt" sz="half" idx="10"/>
          </p:nvPr>
        </p:nvSpPr>
        <p:spPr/>
        <p:txBody>
          <a:bodyPr/>
          <a:lstStyle/>
          <a:p>
            <a:fld id="{D208048B-57AF-4F53-BC84-8E0A1033FBEC}" type="datetimeFigureOut">
              <a:rPr lang="en-US" smtClean="0"/>
              <a:t>7/12/2021</a:t>
            </a:fld>
            <a:endParaRPr lang="en-US"/>
          </a:p>
        </p:txBody>
      </p:sp>
      <p:sp>
        <p:nvSpPr>
          <p:cNvPr id="6" name="Footer Placeholder 5">
            <a:extLst>
              <a:ext uri="{FF2B5EF4-FFF2-40B4-BE49-F238E27FC236}">
                <a16:creationId xmlns:a16="http://schemas.microsoft.com/office/drawing/2014/main" id="{7E9CF4AF-C757-4552-AB8A-3B89C37464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2A368-F12B-4B5E-82F0-A6AEE6AF2C83}"/>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710521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p:nvPr/>
        </p:nvGrpSpPr>
        <p:grpSpPr>
          <a:xfrm>
            <a:off x="8351566" y="0"/>
            <a:ext cx="3840434" cy="6858000"/>
            <a:chOff x="8351565" y="0"/>
            <a:chExt cx="3840434" cy="6858000"/>
          </a:xfrm>
        </p:grpSpPr>
        <p:sp>
          <p:nvSpPr>
            <p:cNvPr id="14" name="Oval 13">
              <a:extLst>
                <a:ext uri="{FF2B5EF4-FFF2-40B4-BE49-F238E27FC236}">
                  <a16:creationId xmlns:a16="http://schemas.microsoft.com/office/drawing/2014/main" id="{D386E468-0048-46C4-ADDD-FBE7A6AE9F31}"/>
                </a:ext>
              </a:extLst>
            </p:cNvPr>
            <p:cNvSpPr/>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Shape 14">
              <a:extLst>
                <a:ext uri="{FF2B5EF4-FFF2-40B4-BE49-F238E27FC236}">
                  <a16:creationId xmlns:a16="http://schemas.microsoft.com/office/drawing/2014/main" id="{C5B35ED4-0C31-4C8C-A45E-6A3EDEAB2867}"/>
                </a:ext>
              </a:extLst>
            </p:cNvPr>
            <p:cNvSpPr/>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B40A1EF3-FA93-48F4-9F82-BC0C79635750}"/>
                </a:ext>
              </a:extLst>
            </p:cNvPr>
            <p:cNvSpPr/>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7" name="Freeform: Shape 16">
              <a:extLst>
                <a:ext uri="{FF2B5EF4-FFF2-40B4-BE49-F238E27FC236}">
                  <a16:creationId xmlns:a16="http://schemas.microsoft.com/office/drawing/2014/main" id="{A985F09D-6969-44D0-B04F-4EDE0FEDAF63}"/>
                </a:ext>
              </a:extLst>
            </p:cNvPr>
            <p:cNvSpPr/>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8" name="Graphic 9">
              <a:extLst>
                <a:ext uri="{FF2B5EF4-FFF2-40B4-BE49-F238E27FC236}">
                  <a16:creationId xmlns:a16="http://schemas.microsoft.com/office/drawing/2014/main" id="{003913A0-A3C0-4ED8-8920-318068FBC46F}"/>
                </a:ext>
              </a:extLst>
            </p:cNvPr>
            <p:cNvSpPr/>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1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Placeholder 1">
            <a:extLst>
              <a:ext uri="{FF2B5EF4-FFF2-40B4-BE49-F238E27FC236}">
                <a16:creationId xmlns:a16="http://schemas.microsoft.com/office/drawing/2014/main" id="{093083B5-1505-44FE-894D-AA1AB6D60FCE}"/>
              </a:ext>
            </a:extLst>
          </p:cNvPr>
          <p:cNvSpPr>
            <a:spLocks noGrp="1"/>
          </p:cNvSpPr>
          <p:nvPr>
            <p:ph type="title"/>
          </p:nvPr>
        </p:nvSpPr>
        <p:spPr>
          <a:xfrm>
            <a:off x="457200" y="668049"/>
            <a:ext cx="768503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3F3930-F8C8-43B1-BC1A-6264F4ACB2E1}"/>
              </a:ext>
            </a:extLst>
          </p:cNvPr>
          <p:cNvSpPr>
            <a:spLocks noGrp="1"/>
          </p:cNvSpPr>
          <p:nvPr>
            <p:ph type="body" idx="1"/>
          </p:nvPr>
        </p:nvSpPr>
        <p:spPr>
          <a:xfrm>
            <a:off x="457200" y="2096713"/>
            <a:ext cx="7685037" cy="4080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9F4F2F7-3ECA-43D7-BFF3-FBB407AEAB46}"/>
              </a:ext>
            </a:extLst>
          </p:cNvPr>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fld id="{D208048B-57AF-4F53-BC84-8E0A1033FBEC}" type="datetimeFigureOut">
              <a:rPr lang="en-US" smtClean="0"/>
              <a:pPr/>
              <a:t>7/12/2021</a:t>
            </a:fld>
            <a:endParaRPr lang="en-US" dirty="0"/>
          </a:p>
        </p:txBody>
      </p:sp>
      <p:sp>
        <p:nvSpPr>
          <p:cNvPr id="5" name="Footer Placeholder 4">
            <a:extLst>
              <a:ext uri="{FF2B5EF4-FFF2-40B4-BE49-F238E27FC236}">
                <a16:creationId xmlns:a16="http://schemas.microsoft.com/office/drawing/2014/main" id="{1D3A193F-0B61-43DD-8E45-EFEAC43E3826}"/>
              </a:ext>
            </a:extLst>
          </p:cNvPr>
          <p:cNvSpPr>
            <a:spLocks noGrp="1"/>
          </p:cNvSpPr>
          <p:nvPr>
            <p:ph type="ftr" sz="quarter" idx="3"/>
          </p:nvPr>
        </p:nvSpPr>
        <p:spPr>
          <a:xfrm>
            <a:off x="457200" y="155448"/>
            <a:ext cx="41148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4625961-D3A8-4945-AEE4-EE1952DBDCAE}"/>
              </a:ext>
            </a:extLst>
          </p:cNvPr>
          <p:cNvSpPr>
            <a:spLocks noGrp="1"/>
          </p:cNvSpPr>
          <p:nvPr>
            <p:ph type="sldNum" sz="quarter" idx="4"/>
          </p:nvPr>
        </p:nvSpPr>
        <p:spPr>
          <a:xfrm>
            <a:off x="10954512" y="6355080"/>
            <a:ext cx="795528" cy="365760"/>
          </a:xfrm>
          <a:prstGeom prst="rect">
            <a:avLst/>
          </a:prstGeom>
        </p:spPr>
        <p:txBody>
          <a:bodyPr vert="horz" lIns="91440" tIns="45720" rIns="91440" bIns="45720" rtlCol="0" anchor="ctr"/>
          <a:lstStyle>
            <a:lvl1pPr algn="r">
              <a:defRPr sz="1000" spc="110" baseline="0">
                <a:solidFill>
                  <a:schemeClr val="tx1">
                    <a:tint val="75000"/>
                  </a:schemeClr>
                </a:solidFill>
              </a:defRPr>
            </a:lvl1p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3995280266"/>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1" r:id="rId6"/>
    <p:sldLayoutId id="2147483706"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9.xml"/><Relationship Id="rId1" Type="http://schemas.openxmlformats.org/officeDocument/2006/relationships/video" Target="https://www.youtube.com/embed/RnvCbquYeIM?feature=oembed" TargetMode="Externa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9.xml"/><Relationship Id="rId1" Type="http://schemas.openxmlformats.org/officeDocument/2006/relationships/video" Target="https://www.youtube.com/embed/xFqecEtdGZ0?start=70&amp;feature=oembed" TargetMode="Externa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9.xml"/><Relationship Id="rId1" Type="http://schemas.openxmlformats.org/officeDocument/2006/relationships/video" Target="https://www.youtube.com/embed/OCzYdNSJF-k?start=3&amp;feature=oembed" TargetMode="Externa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engc.org.uk/sustainability" TargetMode="Externa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hyperlink" Target="http://www.theiet.org/impact-society/sustainability-and-climate-change/" TargetMode="External"/><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 name="Background Fill">
            <a:extLst>
              <a:ext uri="{FF2B5EF4-FFF2-40B4-BE49-F238E27FC236}">
                <a16:creationId xmlns:a16="http://schemas.microsoft.com/office/drawing/2014/main" id="{A7971386-B2B0-4A38-8D3B-8CF23AAA6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42" name="Color Fill">
            <a:extLst>
              <a:ext uri="{FF2B5EF4-FFF2-40B4-BE49-F238E27FC236}">
                <a16:creationId xmlns:a16="http://schemas.microsoft.com/office/drawing/2014/main" id="{06FDC3C5-8431-45BA-A6F9-CFFCB567E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43" name="Group 13">
            <a:extLst>
              <a:ext uri="{FF2B5EF4-FFF2-40B4-BE49-F238E27FC236}">
                <a16:creationId xmlns:a16="http://schemas.microsoft.com/office/drawing/2014/main" id="{4F375F62-07E0-443B-9C48-A982359326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39089" y="-3532"/>
            <a:ext cx="4449863" cy="6861532"/>
            <a:chOff x="7739089" y="-3532"/>
            <a:chExt cx="4449863" cy="6861532"/>
          </a:xfrm>
        </p:grpSpPr>
        <p:sp>
          <p:nvSpPr>
            <p:cNvPr id="15" name="Freeform: Shape 14">
              <a:extLst>
                <a:ext uri="{FF2B5EF4-FFF2-40B4-BE49-F238E27FC236}">
                  <a16:creationId xmlns:a16="http://schemas.microsoft.com/office/drawing/2014/main" id="{CAD3DE53-A5DD-4681-A623-D2ABA4F58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5951" y="1365822"/>
              <a:ext cx="819954" cy="995873"/>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1">
                  <a:lumMod val="75000"/>
                </a:schemeClr>
              </a:fgClr>
              <a:bgClr>
                <a:schemeClr val="accent1">
                  <a:lumMod val="50000"/>
                </a:schemeClr>
              </a:bgClr>
            </a:pattFill>
            <a:ln w="9525" cap="flat">
              <a:noFill/>
              <a:prstDash val="solid"/>
              <a:miter/>
            </a:ln>
          </p:spPr>
          <p:txBody>
            <a:bodyPr rtlCol="0" anchor="ctr"/>
            <a:lstStyle/>
            <a:p>
              <a:pPr lvl="0"/>
              <a:endParaRPr lang="en-US"/>
            </a:p>
          </p:txBody>
        </p:sp>
        <p:sp>
          <p:nvSpPr>
            <p:cNvPr id="44" name="Oval 15">
              <a:extLst>
                <a:ext uri="{FF2B5EF4-FFF2-40B4-BE49-F238E27FC236}">
                  <a16:creationId xmlns:a16="http://schemas.microsoft.com/office/drawing/2014/main" id="{0B180B35-C330-4CE0-8539-3298515440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07984" y="4121414"/>
              <a:ext cx="514757" cy="51694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Freeform: Shape 16">
              <a:extLst>
                <a:ext uri="{FF2B5EF4-FFF2-40B4-BE49-F238E27FC236}">
                  <a16:creationId xmlns:a16="http://schemas.microsoft.com/office/drawing/2014/main" id="{50F4DE9E-8700-47A1-B979-37CF4E27F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4837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45" name="Freeform: Shape 17">
              <a:extLst>
                <a:ext uri="{FF2B5EF4-FFF2-40B4-BE49-F238E27FC236}">
                  <a16:creationId xmlns:a16="http://schemas.microsoft.com/office/drawing/2014/main" id="{8DA72DB4-0020-442C-A0F9-7320837E1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627" y="340461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tx2">
                  <a:lumMod val="75000"/>
                  <a:lumOff val="25000"/>
                </a:schemeClr>
              </a:fgClr>
              <a:bgClr>
                <a:schemeClr val="accent1">
                  <a:lumMod val="60000"/>
                  <a:lumOff val="40000"/>
                </a:schemeClr>
              </a:bgClr>
            </a:pattFill>
            <a:ln w="9525" cap="flat">
              <a:noFill/>
              <a:prstDash val="solid"/>
              <a:miter/>
            </a:ln>
          </p:spPr>
          <p:txBody>
            <a:bodyPr wrap="square" rtlCol="0" anchor="ctr">
              <a:noAutofit/>
            </a:bodyPr>
            <a:lstStyle/>
            <a:p>
              <a:pPr lvl="0"/>
              <a:endParaRPr lang="en-US" dirty="0"/>
            </a:p>
          </p:txBody>
        </p:sp>
        <p:sp>
          <p:nvSpPr>
            <p:cNvPr id="19" name="Graphic 9">
              <a:extLst>
                <a:ext uri="{FF2B5EF4-FFF2-40B4-BE49-F238E27FC236}">
                  <a16:creationId xmlns:a16="http://schemas.microsoft.com/office/drawing/2014/main" id="{BC11E757-F50F-4F18-9F0D-6DF406191B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39089" y="-3532"/>
              <a:ext cx="3875603" cy="387560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tx2">
                <a:lumMod val="25000"/>
                <a:lumOff val="75000"/>
                <a:alpha val="20000"/>
              </a:schemeClr>
            </a:solidFill>
            <a:ln w="209550" cap="flat">
              <a:noFill/>
              <a:prstDash val="solid"/>
              <a:miter/>
            </a:ln>
          </p:spPr>
          <p:txBody>
            <a:bodyPr rtlCol="0" anchor="ctr"/>
            <a:lstStyle/>
            <a:p>
              <a:pPr lvl="0"/>
              <a:endParaRPr lang="en-US"/>
            </a:p>
          </p:txBody>
        </p:sp>
        <p:sp>
          <p:nvSpPr>
            <p:cNvPr id="46" name="Graphic 9">
              <a:extLst>
                <a:ext uri="{FF2B5EF4-FFF2-40B4-BE49-F238E27FC236}">
                  <a16:creationId xmlns:a16="http://schemas.microsoft.com/office/drawing/2014/main" id="{E8A144E7-745C-4BEF-AE3D-D714ABF11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5862" y="556562"/>
              <a:ext cx="2681635" cy="268163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21" name="Graphic 9">
              <a:extLst>
                <a:ext uri="{FF2B5EF4-FFF2-40B4-BE49-F238E27FC236}">
                  <a16:creationId xmlns:a16="http://schemas.microsoft.com/office/drawing/2014/main" id="{AE4696B9-5372-4006-B954-F44B5BDAA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55227" y="17974"/>
              <a:ext cx="3875605" cy="387560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grpSp>
      <p:sp>
        <p:nvSpPr>
          <p:cNvPr id="47" name="Texture">
            <a:extLst>
              <a:ext uri="{FF2B5EF4-FFF2-40B4-BE49-F238E27FC236}">
                <a16:creationId xmlns:a16="http://schemas.microsoft.com/office/drawing/2014/main" id="{0D29D77D-2D4E-4868-960B-BEDA724F5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4" name="Rectangle 1">
            <a:extLst>
              <a:ext uri="{FF2B5EF4-FFF2-40B4-BE49-F238E27FC236}">
                <a16:creationId xmlns:a16="http://schemas.microsoft.com/office/drawing/2014/main" id="{FF85DDC9-A4A2-4FB5-9133-B53BB18087E9}"/>
              </a:ext>
            </a:extLst>
          </p:cNvPr>
          <p:cNvSpPr>
            <a:spLocks noGrp="1" noChangeArrowheads="1"/>
          </p:cNvSpPr>
          <p:nvPr>
            <p:ph type="ctrTitle"/>
          </p:nvPr>
        </p:nvSpPr>
        <p:spPr bwMode="auto">
          <a:xfrm>
            <a:off x="386282" y="-165798"/>
            <a:ext cx="6953436" cy="306324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ct val="0"/>
              </a:spcAft>
              <a:buClrTx/>
              <a:buSzTx/>
              <a:buFontTx/>
              <a:buNone/>
              <a:tabLst/>
            </a:pPr>
            <a:r>
              <a:rPr kumimoji="0" lang="en-GB" altLang="en-US" b="1" i="0" u="none" strike="noStrike" cap="none" normalizeH="0" baseline="0" dirty="0">
                <a:ln>
                  <a:noFill/>
                </a:ln>
                <a:effectLst/>
                <a:latin typeface="Century Gothic" panose="020B0502020202020204" pitchFamily="34" charset="0"/>
                <a:ea typeface="MS Gothic" panose="020B0609070205080204" pitchFamily="49" charset="-128"/>
                <a:cs typeface="Times New Roman" panose="02020603050405020304" pitchFamily="18" charset="0"/>
              </a:rPr>
              <a:t>My Sustainable Community Competition</a:t>
            </a:r>
            <a:endParaRPr kumimoji="0" lang="en-GB" altLang="en-US" b="1" i="0" u="none" strike="noStrike" cap="none" normalizeH="0" baseline="0" dirty="0">
              <a:ln>
                <a:noFill/>
              </a:ln>
              <a:effectLst/>
              <a:latin typeface="Century Gothic" panose="020B0502020202020204" pitchFamily="34" charset="0"/>
            </a:endParaRPr>
          </a:p>
        </p:txBody>
      </p:sp>
      <p:pic>
        <p:nvPicPr>
          <p:cNvPr id="5" name="Picture 4">
            <a:extLst>
              <a:ext uri="{FF2B5EF4-FFF2-40B4-BE49-F238E27FC236}">
                <a16:creationId xmlns:a16="http://schemas.microsoft.com/office/drawing/2014/main" id="{90B2EA79-DCD9-4D9A-A7E5-EDF2F78AFC59}"/>
              </a:ext>
            </a:extLst>
          </p:cNvPr>
          <p:cNvPicPr>
            <a:picLocks noChangeAspect="1"/>
          </p:cNvPicPr>
          <p:nvPr/>
        </p:nvPicPr>
        <p:blipFill>
          <a:blip r:embed="rId3"/>
          <a:stretch>
            <a:fillRect/>
          </a:stretch>
        </p:blipFill>
        <p:spPr>
          <a:xfrm>
            <a:off x="8354038" y="628650"/>
            <a:ext cx="2620498" cy="2620498"/>
          </a:xfrm>
          <a:prstGeom prst="rect">
            <a:avLst/>
          </a:prstGeom>
        </p:spPr>
      </p:pic>
      <p:sp>
        <p:nvSpPr>
          <p:cNvPr id="9" name="TextBox 8">
            <a:extLst>
              <a:ext uri="{FF2B5EF4-FFF2-40B4-BE49-F238E27FC236}">
                <a16:creationId xmlns:a16="http://schemas.microsoft.com/office/drawing/2014/main" id="{518A77E8-0BDD-41F3-802C-C1BA4C98E2FD}"/>
              </a:ext>
            </a:extLst>
          </p:cNvPr>
          <p:cNvSpPr txBox="1"/>
          <p:nvPr/>
        </p:nvSpPr>
        <p:spPr>
          <a:xfrm>
            <a:off x="457047" y="3429000"/>
            <a:ext cx="7447552" cy="369332"/>
          </a:xfrm>
          <a:prstGeom prst="rect">
            <a:avLst/>
          </a:prstGeom>
          <a:noFill/>
        </p:spPr>
        <p:txBody>
          <a:bodyPr wrap="none" rtlCol="0">
            <a:spAutoFit/>
          </a:bodyPr>
          <a:lstStyle/>
          <a:p>
            <a:r>
              <a:rPr lang="en-GB" i="1" dirty="0"/>
              <a:t>Celebrating 150 years of The Institution of Engineering and Technology</a:t>
            </a:r>
          </a:p>
        </p:txBody>
      </p:sp>
      <p:pic>
        <p:nvPicPr>
          <p:cNvPr id="3" name="Picture 2" descr="Icon&#10;&#10;Description automatically generated">
            <a:extLst>
              <a:ext uri="{FF2B5EF4-FFF2-40B4-BE49-F238E27FC236}">
                <a16:creationId xmlns:a16="http://schemas.microsoft.com/office/drawing/2014/main" id="{9B520A09-0272-4C06-A3FB-9FBEA3940B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861" y="5502203"/>
            <a:ext cx="8081579" cy="1245686"/>
          </a:xfrm>
          <a:prstGeom prst="rect">
            <a:avLst/>
          </a:prstGeom>
        </p:spPr>
      </p:pic>
    </p:spTree>
    <p:extLst>
      <p:ext uri="{BB962C8B-B14F-4D97-AF65-F5344CB8AC3E}">
        <p14:creationId xmlns:p14="http://schemas.microsoft.com/office/powerpoint/2010/main" val="1984822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1512-5CE5-4643-B9F9-B41672EBFF7B}"/>
              </a:ext>
            </a:extLst>
          </p:cNvPr>
          <p:cNvSpPr>
            <a:spLocks noGrp="1"/>
          </p:cNvSpPr>
          <p:nvPr>
            <p:ph type="title"/>
          </p:nvPr>
        </p:nvSpPr>
        <p:spPr/>
        <p:txBody>
          <a:bodyPr/>
          <a:lstStyle/>
          <a:p>
            <a:r>
              <a:rPr lang="en-GB" dirty="0"/>
              <a:t>Useful resources &amp; videos exploring sustainability </a:t>
            </a:r>
          </a:p>
        </p:txBody>
      </p:sp>
    </p:spTree>
    <p:extLst>
      <p:ext uri="{BB962C8B-B14F-4D97-AF65-F5344CB8AC3E}">
        <p14:creationId xmlns:p14="http://schemas.microsoft.com/office/powerpoint/2010/main" val="2268867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C2C8F-C6BD-4F01-B9C7-4BC16986DDCD}"/>
              </a:ext>
            </a:extLst>
          </p:cNvPr>
          <p:cNvSpPr>
            <a:spLocks noGrp="1"/>
          </p:cNvSpPr>
          <p:nvPr>
            <p:ph type="title"/>
          </p:nvPr>
        </p:nvSpPr>
        <p:spPr>
          <a:xfrm>
            <a:off x="0" y="-1393795"/>
            <a:ext cx="4314825" cy="2235711"/>
          </a:xfrm>
        </p:spPr>
        <p:txBody>
          <a:bodyPr/>
          <a:lstStyle/>
          <a:p>
            <a:r>
              <a:rPr lang="en-GB" dirty="0"/>
              <a:t>Energy</a:t>
            </a:r>
          </a:p>
        </p:txBody>
      </p:sp>
      <p:sp>
        <p:nvSpPr>
          <p:cNvPr id="7" name="TextBox 6">
            <a:extLst>
              <a:ext uri="{FF2B5EF4-FFF2-40B4-BE49-F238E27FC236}">
                <a16:creationId xmlns:a16="http://schemas.microsoft.com/office/drawing/2014/main" id="{B82776C5-DB7D-464A-9A26-031DB21AAA19}"/>
              </a:ext>
            </a:extLst>
          </p:cNvPr>
          <p:cNvSpPr txBox="1"/>
          <p:nvPr/>
        </p:nvSpPr>
        <p:spPr>
          <a:xfrm>
            <a:off x="6441738" y="6378556"/>
            <a:ext cx="6218808" cy="369332"/>
          </a:xfrm>
          <a:prstGeom prst="rect">
            <a:avLst/>
          </a:prstGeom>
          <a:noFill/>
        </p:spPr>
        <p:txBody>
          <a:bodyPr wrap="square">
            <a:spAutoFit/>
          </a:bodyPr>
          <a:lstStyle/>
          <a:p>
            <a:r>
              <a:rPr lang="en-GB" dirty="0"/>
              <a:t>https://www.youtube.com/watch?v=RnvCbquYeIM </a:t>
            </a:r>
          </a:p>
        </p:txBody>
      </p:sp>
      <p:pic>
        <p:nvPicPr>
          <p:cNvPr id="11" name="Picture 10" descr="Icon&#10;&#10;Description automatically generated">
            <a:extLst>
              <a:ext uri="{FF2B5EF4-FFF2-40B4-BE49-F238E27FC236}">
                <a16:creationId xmlns:a16="http://schemas.microsoft.com/office/drawing/2014/main" id="{8F0DCA68-31B2-4138-BB92-ACADE0959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61" y="5960255"/>
            <a:ext cx="5109889" cy="787633"/>
          </a:xfrm>
          <a:prstGeom prst="rect">
            <a:avLst/>
          </a:prstGeom>
        </p:spPr>
      </p:pic>
      <p:pic>
        <p:nvPicPr>
          <p:cNvPr id="3" name="Online Media 2" title="Can 100% renewable energy power the world? - Federico Rosei and Renzo Rosei">
            <a:hlinkClick r:id="" action="ppaction://media"/>
            <a:extLst>
              <a:ext uri="{FF2B5EF4-FFF2-40B4-BE49-F238E27FC236}">
                <a16:creationId xmlns:a16="http://schemas.microsoft.com/office/drawing/2014/main" id="{CC99DC6C-02F6-45CA-B320-5877214CB543}"/>
              </a:ext>
            </a:extLst>
          </p:cNvPr>
          <p:cNvPicPr>
            <a:picLocks noRot="1" noChangeAspect="1"/>
          </p:cNvPicPr>
          <p:nvPr>
            <a:videoFile r:link="rId1"/>
          </p:nvPr>
        </p:nvPicPr>
        <p:blipFill>
          <a:blip r:embed="rId4"/>
          <a:stretch>
            <a:fillRect/>
          </a:stretch>
        </p:blipFill>
        <p:spPr>
          <a:xfrm>
            <a:off x="1821542" y="1120539"/>
            <a:ext cx="8171543" cy="4616922"/>
          </a:xfrm>
          <a:prstGeom prst="rect">
            <a:avLst/>
          </a:prstGeom>
        </p:spPr>
      </p:pic>
    </p:spTree>
    <p:extLst>
      <p:ext uri="{BB962C8B-B14F-4D97-AF65-F5344CB8AC3E}">
        <p14:creationId xmlns:p14="http://schemas.microsoft.com/office/powerpoint/2010/main" val="397922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C2C8F-C6BD-4F01-B9C7-4BC16986DDCD}"/>
              </a:ext>
            </a:extLst>
          </p:cNvPr>
          <p:cNvSpPr>
            <a:spLocks noGrp="1"/>
          </p:cNvSpPr>
          <p:nvPr>
            <p:ph type="title"/>
          </p:nvPr>
        </p:nvSpPr>
        <p:spPr>
          <a:xfrm>
            <a:off x="0" y="-1418965"/>
            <a:ext cx="4314825" cy="2235711"/>
          </a:xfrm>
        </p:spPr>
        <p:txBody>
          <a:bodyPr/>
          <a:lstStyle/>
          <a:p>
            <a:r>
              <a:rPr lang="en-GB" dirty="0"/>
              <a:t>Farming</a:t>
            </a:r>
          </a:p>
        </p:txBody>
      </p:sp>
      <p:sp>
        <p:nvSpPr>
          <p:cNvPr id="6" name="TextBox 5">
            <a:extLst>
              <a:ext uri="{FF2B5EF4-FFF2-40B4-BE49-F238E27FC236}">
                <a16:creationId xmlns:a16="http://schemas.microsoft.com/office/drawing/2014/main" id="{B0253A31-9412-4EFF-8173-953E1D2891D4}"/>
              </a:ext>
            </a:extLst>
          </p:cNvPr>
          <p:cNvSpPr txBox="1"/>
          <p:nvPr/>
        </p:nvSpPr>
        <p:spPr>
          <a:xfrm>
            <a:off x="5873855" y="6407004"/>
            <a:ext cx="6218808" cy="369332"/>
          </a:xfrm>
          <a:prstGeom prst="rect">
            <a:avLst/>
          </a:prstGeom>
          <a:noFill/>
        </p:spPr>
        <p:txBody>
          <a:bodyPr wrap="square">
            <a:spAutoFit/>
          </a:bodyPr>
          <a:lstStyle/>
          <a:p>
            <a:r>
              <a:rPr lang="en-GB" dirty="0"/>
              <a:t>https://www.youtube.com/watch?v=xFqecEtdGZ0&amp;t=70s</a:t>
            </a:r>
          </a:p>
        </p:txBody>
      </p:sp>
      <p:pic>
        <p:nvPicPr>
          <p:cNvPr id="10" name="Picture 9" descr="Icon&#10;&#10;Description automatically generated">
            <a:extLst>
              <a:ext uri="{FF2B5EF4-FFF2-40B4-BE49-F238E27FC236}">
                <a16:creationId xmlns:a16="http://schemas.microsoft.com/office/drawing/2014/main" id="{16D2878F-EE4E-4049-81F3-79D0FA6BC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61" y="5960255"/>
            <a:ext cx="5109889" cy="787633"/>
          </a:xfrm>
          <a:prstGeom prst="rect">
            <a:avLst/>
          </a:prstGeom>
        </p:spPr>
      </p:pic>
      <p:pic>
        <p:nvPicPr>
          <p:cNvPr id="4" name="Online Media 3" title="Can we create the &quot;perfect&quot; farm? - Brent Loken">
            <a:hlinkClick r:id="" action="ppaction://media"/>
            <a:extLst>
              <a:ext uri="{FF2B5EF4-FFF2-40B4-BE49-F238E27FC236}">
                <a16:creationId xmlns:a16="http://schemas.microsoft.com/office/drawing/2014/main" id="{911A7C09-3D04-4D93-965C-4E46B7AE8699}"/>
              </a:ext>
            </a:extLst>
          </p:cNvPr>
          <p:cNvPicPr>
            <a:picLocks noRot="1" noChangeAspect="1"/>
          </p:cNvPicPr>
          <p:nvPr>
            <a:videoFile r:link="rId1"/>
          </p:nvPr>
        </p:nvPicPr>
        <p:blipFill>
          <a:blip r:embed="rId4"/>
          <a:stretch>
            <a:fillRect/>
          </a:stretch>
        </p:blipFill>
        <p:spPr>
          <a:xfrm>
            <a:off x="1980240" y="816746"/>
            <a:ext cx="8476059" cy="4788973"/>
          </a:xfrm>
          <a:prstGeom prst="rect">
            <a:avLst/>
          </a:prstGeom>
        </p:spPr>
      </p:pic>
    </p:spTree>
    <p:extLst>
      <p:ext uri="{BB962C8B-B14F-4D97-AF65-F5344CB8AC3E}">
        <p14:creationId xmlns:p14="http://schemas.microsoft.com/office/powerpoint/2010/main" val="232103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C2C8F-C6BD-4F01-B9C7-4BC16986DDCD}"/>
              </a:ext>
            </a:extLst>
          </p:cNvPr>
          <p:cNvSpPr>
            <a:spLocks noGrp="1"/>
          </p:cNvSpPr>
          <p:nvPr>
            <p:ph type="title"/>
          </p:nvPr>
        </p:nvSpPr>
        <p:spPr>
          <a:xfrm>
            <a:off x="0" y="-1322773"/>
            <a:ext cx="4314825" cy="2235711"/>
          </a:xfrm>
        </p:spPr>
        <p:txBody>
          <a:bodyPr/>
          <a:lstStyle/>
          <a:p>
            <a:r>
              <a:rPr lang="en-GB" dirty="0"/>
              <a:t>Water</a:t>
            </a:r>
          </a:p>
        </p:txBody>
      </p:sp>
      <p:sp>
        <p:nvSpPr>
          <p:cNvPr id="6" name="TextBox 5">
            <a:extLst>
              <a:ext uri="{FF2B5EF4-FFF2-40B4-BE49-F238E27FC236}">
                <a16:creationId xmlns:a16="http://schemas.microsoft.com/office/drawing/2014/main" id="{05FF3861-1351-4BB3-8382-0BBBBE205EC7}"/>
              </a:ext>
            </a:extLst>
          </p:cNvPr>
          <p:cNvSpPr txBox="1"/>
          <p:nvPr/>
        </p:nvSpPr>
        <p:spPr>
          <a:xfrm>
            <a:off x="5980764" y="6411443"/>
            <a:ext cx="6218808" cy="369332"/>
          </a:xfrm>
          <a:prstGeom prst="rect">
            <a:avLst/>
          </a:prstGeom>
          <a:noFill/>
        </p:spPr>
        <p:txBody>
          <a:bodyPr wrap="square">
            <a:spAutoFit/>
          </a:bodyPr>
          <a:lstStyle/>
          <a:p>
            <a:r>
              <a:rPr lang="en-GB" dirty="0"/>
              <a:t>https://www.youtube.com/watch?v=OCzYdNSJF-k&amp;t=3s</a:t>
            </a:r>
          </a:p>
        </p:txBody>
      </p:sp>
      <p:pic>
        <p:nvPicPr>
          <p:cNvPr id="10" name="Picture 9" descr="Icon&#10;&#10;Description automatically generated">
            <a:extLst>
              <a:ext uri="{FF2B5EF4-FFF2-40B4-BE49-F238E27FC236}">
                <a16:creationId xmlns:a16="http://schemas.microsoft.com/office/drawing/2014/main" id="{2DEC4BBD-38BE-4470-A1F2-36C8186276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61" y="5960255"/>
            <a:ext cx="5109889" cy="787633"/>
          </a:xfrm>
          <a:prstGeom prst="rect">
            <a:avLst/>
          </a:prstGeom>
        </p:spPr>
      </p:pic>
      <p:pic>
        <p:nvPicPr>
          <p:cNvPr id="3" name="Online Media 2" title="Are we running out of clean water? - Balsher Singh Sidhu">
            <a:hlinkClick r:id="" action="ppaction://media"/>
            <a:extLst>
              <a:ext uri="{FF2B5EF4-FFF2-40B4-BE49-F238E27FC236}">
                <a16:creationId xmlns:a16="http://schemas.microsoft.com/office/drawing/2014/main" id="{240B3958-FE61-4771-9F87-D0CC94A2A45C}"/>
              </a:ext>
            </a:extLst>
          </p:cNvPr>
          <p:cNvPicPr>
            <a:picLocks noRot="1" noChangeAspect="1"/>
          </p:cNvPicPr>
          <p:nvPr>
            <a:videoFile r:link="rId1"/>
          </p:nvPr>
        </p:nvPicPr>
        <p:blipFill>
          <a:blip r:embed="rId4"/>
          <a:stretch>
            <a:fillRect/>
          </a:stretch>
        </p:blipFill>
        <p:spPr>
          <a:xfrm>
            <a:off x="1893563" y="912938"/>
            <a:ext cx="8404873" cy="4748753"/>
          </a:xfrm>
          <a:prstGeom prst="rect">
            <a:avLst/>
          </a:prstGeom>
        </p:spPr>
      </p:pic>
    </p:spTree>
    <p:extLst>
      <p:ext uri="{BB962C8B-B14F-4D97-AF65-F5344CB8AC3E}">
        <p14:creationId xmlns:p14="http://schemas.microsoft.com/office/powerpoint/2010/main" val="218207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88E24-6AF1-41AE-A6CC-9EA4790AA587}"/>
              </a:ext>
            </a:extLst>
          </p:cNvPr>
          <p:cNvSpPr>
            <a:spLocks noGrp="1"/>
          </p:cNvSpPr>
          <p:nvPr>
            <p:ph type="title"/>
          </p:nvPr>
        </p:nvSpPr>
        <p:spPr>
          <a:xfrm>
            <a:off x="23674" y="32278"/>
            <a:ext cx="10451534" cy="1591742"/>
          </a:xfrm>
        </p:spPr>
        <p:txBody>
          <a:bodyPr/>
          <a:lstStyle/>
          <a:p>
            <a:r>
              <a:rPr lang="en-US" dirty="0"/>
              <a:t>Engineering Council’s 6 Guidelines to Sustainable Engineering</a:t>
            </a:r>
            <a:endParaRPr lang="en-GB" dirty="0"/>
          </a:p>
        </p:txBody>
      </p:sp>
      <p:sp>
        <p:nvSpPr>
          <p:cNvPr id="3" name="Content Placeholder 2">
            <a:extLst>
              <a:ext uri="{FF2B5EF4-FFF2-40B4-BE49-F238E27FC236}">
                <a16:creationId xmlns:a16="http://schemas.microsoft.com/office/drawing/2014/main" id="{6A8B7143-222B-4F54-B92F-43682C767366}"/>
              </a:ext>
            </a:extLst>
          </p:cNvPr>
          <p:cNvSpPr>
            <a:spLocks noGrp="1"/>
          </p:cNvSpPr>
          <p:nvPr>
            <p:ph sz="half" idx="1"/>
          </p:nvPr>
        </p:nvSpPr>
        <p:spPr/>
        <p:txBody>
          <a:bodyPr/>
          <a:lstStyle/>
          <a:p>
            <a:r>
              <a:rPr lang="en-US" dirty="0"/>
              <a:t>This guidance is intended as an introduction to sustainable development and aims to encourage all those working in engineering to adopt sustainability thinking in their practice. </a:t>
            </a:r>
          </a:p>
          <a:p>
            <a:endParaRPr lang="en-US" dirty="0"/>
          </a:p>
          <a:p>
            <a:pPr marL="0" indent="0">
              <a:buNone/>
            </a:pPr>
            <a:r>
              <a:rPr lang="en-GB" sz="1800" i="1"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Helpful links are available on the Engineering Council’s sustainability website pages: </a:t>
            </a:r>
            <a:r>
              <a:rPr lang="en-GB" sz="1800" i="1" dirty="0">
                <a:solidFill>
                  <a:schemeClr val="accent1"/>
                </a:solidFill>
                <a:effectLst/>
                <a:latin typeface="Calibri" panose="020F050202020403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www.engc.org.uk/sustainability</a:t>
            </a:r>
            <a:r>
              <a:rPr lang="en-GB" sz="1800" i="1"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 </a:t>
            </a:r>
          </a:p>
          <a:p>
            <a:pPr marL="0" indent="0">
              <a:buNone/>
            </a:pPr>
            <a:endParaRPr lang="en-GB" dirty="0"/>
          </a:p>
        </p:txBody>
      </p:sp>
      <p:pic>
        <p:nvPicPr>
          <p:cNvPr id="5" name="Content Placeholder 4">
            <a:extLst>
              <a:ext uri="{FF2B5EF4-FFF2-40B4-BE49-F238E27FC236}">
                <a16:creationId xmlns:a16="http://schemas.microsoft.com/office/drawing/2014/main" id="{294C6D71-1755-41EF-9CA1-26EE04500D1B}"/>
              </a:ext>
            </a:extLst>
          </p:cNvPr>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488675"/>
            <a:ext cx="4737100" cy="3541176"/>
          </a:xfrm>
          <a:prstGeom prst="rect">
            <a:avLst/>
          </a:prstGeom>
        </p:spPr>
      </p:pic>
      <p:pic>
        <p:nvPicPr>
          <p:cNvPr id="9" name="Picture 8" descr="Icon&#10;&#10;Description automatically generated">
            <a:extLst>
              <a:ext uri="{FF2B5EF4-FFF2-40B4-BE49-F238E27FC236}">
                <a16:creationId xmlns:a16="http://schemas.microsoft.com/office/drawing/2014/main" id="{EFBAE189-15DD-4988-BA14-7CF9C7E9DF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861" y="5960255"/>
            <a:ext cx="5109889" cy="787633"/>
          </a:xfrm>
          <a:prstGeom prst="rect">
            <a:avLst/>
          </a:prstGeom>
        </p:spPr>
      </p:pic>
    </p:spTree>
    <p:extLst>
      <p:ext uri="{BB962C8B-B14F-4D97-AF65-F5344CB8AC3E}">
        <p14:creationId xmlns:p14="http://schemas.microsoft.com/office/powerpoint/2010/main" val="4086558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4"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6" name="Group 15">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17" name="Oval 16">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Freeform: Shape 17">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9" name="Freeform: Shape 18">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20" name="Freeform: Shape 19">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21"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23"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useBgFill="1">
        <p:nvSpPr>
          <p:cNvPr id="25"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27" name="Color Fill">
            <a:extLst>
              <a:ext uri="{FF2B5EF4-FFF2-40B4-BE49-F238E27FC236}">
                <a16:creationId xmlns:a16="http://schemas.microsoft.com/office/drawing/2014/main" id="{A8A68745-355E-4D81-AA5F-942C71082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29" name="Graphic 9">
            <a:extLst>
              <a:ext uri="{FF2B5EF4-FFF2-40B4-BE49-F238E27FC236}">
                <a16:creationId xmlns:a16="http://schemas.microsoft.com/office/drawing/2014/main" id="{9A450B93-9615-4854-BEA5-4A85DF5CD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6719" y="0"/>
            <a:ext cx="6905281" cy="6858000"/>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4">
              <a:alpha val="25000"/>
            </a:schemeClr>
          </a:solidFill>
          <a:ln w="9525" cap="flat">
            <a:noFill/>
            <a:prstDash val="solid"/>
            <a:miter/>
          </a:ln>
        </p:spPr>
        <p:txBody>
          <a:bodyPr wrap="square" rtlCol="0" anchor="ctr">
            <a:noAutofit/>
          </a:bodyPr>
          <a:lstStyle/>
          <a:p>
            <a:endParaRPr lang="en-US" dirty="0"/>
          </a:p>
        </p:txBody>
      </p:sp>
      <p:sp>
        <p:nvSpPr>
          <p:cNvPr id="31"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DC88E24-6AF1-41AE-A6CC-9EA4790AA587}"/>
              </a:ext>
            </a:extLst>
          </p:cNvPr>
          <p:cNvSpPr>
            <a:spLocks noGrp="1"/>
          </p:cNvSpPr>
          <p:nvPr>
            <p:ph type="title"/>
          </p:nvPr>
        </p:nvSpPr>
        <p:spPr>
          <a:xfrm>
            <a:off x="0" y="0"/>
            <a:ext cx="4640729" cy="1325563"/>
          </a:xfrm>
        </p:spPr>
        <p:txBody>
          <a:bodyPr vert="horz" lIns="91440" tIns="45720" rIns="91440" bIns="45720" rtlCol="0" anchor="b">
            <a:normAutofit/>
          </a:bodyPr>
          <a:lstStyle/>
          <a:p>
            <a:r>
              <a:rPr lang="en-US" dirty="0"/>
              <a:t>IET Key Principles</a:t>
            </a:r>
          </a:p>
        </p:txBody>
      </p:sp>
      <p:sp>
        <p:nvSpPr>
          <p:cNvPr id="3" name="Content Placeholder 2">
            <a:extLst>
              <a:ext uri="{FF2B5EF4-FFF2-40B4-BE49-F238E27FC236}">
                <a16:creationId xmlns:a16="http://schemas.microsoft.com/office/drawing/2014/main" id="{6A8B7143-222B-4F54-B92F-43682C767366}"/>
              </a:ext>
            </a:extLst>
          </p:cNvPr>
          <p:cNvSpPr>
            <a:spLocks noGrp="1"/>
          </p:cNvSpPr>
          <p:nvPr>
            <p:ph sz="half" idx="1"/>
          </p:nvPr>
        </p:nvSpPr>
        <p:spPr>
          <a:xfrm>
            <a:off x="307680" y="1485206"/>
            <a:ext cx="4640729" cy="3887585"/>
          </a:xfrm>
        </p:spPr>
        <p:txBody>
          <a:bodyPr vert="horz" lIns="91440" tIns="45720" rIns="91440" bIns="45720" rtlCol="0">
            <a:normAutofit fontScale="92500" lnSpcReduction="10000"/>
          </a:bodyPr>
          <a:lstStyle/>
          <a:p>
            <a:pPr>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Engineers have the skills, insights and ingenuity to help tackle climate change in ways that optimise efficiency, economy, safety and reliability. As engineers, we are problem solvers and innovators, with a unique world perspective. Most of these issues are significant, challenging and require unprecedented collaborative action. Engineering is central to solving them.</a:t>
            </a:r>
          </a:p>
          <a:p>
            <a:pPr marL="0" indent="0">
              <a:buNone/>
            </a:pPr>
            <a:r>
              <a:rPr lang="en-GB" sz="18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Lots of helpful resources can be found on the IET website to help you understand the current issues around tackling sustainability: </a:t>
            </a:r>
            <a:r>
              <a:rPr lang="en-GB" sz="1800" u="sng" dirty="0">
                <a:solidFill>
                  <a:schemeClr val="accent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www.theiet.org/impact-society/sustainability-and-climate-change/</a:t>
            </a:r>
            <a:endParaRPr lang="en-US" dirty="0">
              <a:solidFill>
                <a:schemeClr val="accent1"/>
              </a:solidFill>
            </a:endParaRPr>
          </a:p>
        </p:txBody>
      </p:sp>
      <p:pic>
        <p:nvPicPr>
          <p:cNvPr id="7" name="Picture 6">
            <a:extLst>
              <a:ext uri="{FF2B5EF4-FFF2-40B4-BE49-F238E27FC236}">
                <a16:creationId xmlns:a16="http://schemas.microsoft.com/office/drawing/2014/main" id="{67A12B1F-9116-4D39-ACD5-D19D418FE4F0}"/>
              </a:ext>
            </a:extLst>
          </p:cNvPr>
          <p:cNvPicPr>
            <a:picLocks noChangeAspect="1"/>
          </p:cNvPicPr>
          <p:nvPr/>
        </p:nvPicPr>
        <p:blipFill>
          <a:blip r:embed="rId4"/>
          <a:stretch>
            <a:fillRect/>
          </a:stretch>
        </p:blipFill>
        <p:spPr>
          <a:xfrm>
            <a:off x="7457086" y="12053"/>
            <a:ext cx="2955657" cy="6833893"/>
          </a:xfrm>
          <a:prstGeom prst="rect">
            <a:avLst/>
          </a:prstGeom>
        </p:spPr>
      </p:pic>
      <p:pic>
        <p:nvPicPr>
          <p:cNvPr id="28" name="Picture 27" descr="Icon&#10;&#10;Description automatically generated">
            <a:extLst>
              <a:ext uri="{FF2B5EF4-FFF2-40B4-BE49-F238E27FC236}">
                <a16:creationId xmlns:a16="http://schemas.microsoft.com/office/drawing/2014/main" id="{18D7E99A-175A-4350-848A-72A5A31EB8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861" y="5960255"/>
            <a:ext cx="5109889" cy="787633"/>
          </a:xfrm>
          <a:prstGeom prst="rect">
            <a:avLst/>
          </a:prstGeom>
        </p:spPr>
      </p:pic>
    </p:spTree>
    <p:extLst>
      <p:ext uri="{BB962C8B-B14F-4D97-AF65-F5344CB8AC3E}">
        <p14:creationId xmlns:p14="http://schemas.microsoft.com/office/powerpoint/2010/main" val="2099766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4"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6" name="Group 15">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17" name="Oval 16">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Freeform: Shape 17">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9" name="Freeform: Shape 18">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20" name="Freeform: Shape 19">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21"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23"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5" name="Background Fill">
            <a:extLst>
              <a:ext uri="{FF2B5EF4-FFF2-40B4-BE49-F238E27FC236}">
                <a16:creationId xmlns:a16="http://schemas.microsoft.com/office/drawing/2014/main" id="{03AE087C-11E2-4305-9282-D7F122FE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5" name="Content Placeholder 4">
            <a:extLst>
              <a:ext uri="{FF2B5EF4-FFF2-40B4-BE49-F238E27FC236}">
                <a16:creationId xmlns:a16="http://schemas.microsoft.com/office/drawing/2014/main" id="{9568D2F4-2E91-4B96-94FE-4EDF7B6B6F24}"/>
              </a:ext>
            </a:extLst>
          </p:cNvPr>
          <p:cNvPicPr>
            <a:picLocks noChangeAspect="1"/>
          </p:cNvPicPr>
          <p:nvPr/>
        </p:nvPicPr>
        <p:blipFill rotWithShape="1">
          <a:blip r:embed="rId3">
            <a:alphaModFix amt="60000"/>
          </a:blip>
          <a:srcRect t="8197" r="-1" b="7195"/>
          <a:stretch/>
        </p:blipFill>
        <p:spPr>
          <a:xfrm>
            <a:off x="20" y="8571"/>
            <a:ext cx="12188932" cy="6858000"/>
          </a:xfrm>
          <a:prstGeom prst="rect">
            <a:avLst/>
          </a:prstGeom>
        </p:spPr>
      </p:pic>
      <p:sp>
        <p:nvSpPr>
          <p:cNvPr id="2" name="Title 1">
            <a:extLst>
              <a:ext uri="{FF2B5EF4-FFF2-40B4-BE49-F238E27FC236}">
                <a16:creationId xmlns:a16="http://schemas.microsoft.com/office/drawing/2014/main" id="{0CE424C6-1FFA-445B-9338-850475C7A0B5}"/>
              </a:ext>
            </a:extLst>
          </p:cNvPr>
          <p:cNvSpPr>
            <a:spLocks noGrp="1"/>
          </p:cNvSpPr>
          <p:nvPr>
            <p:ph type="title"/>
          </p:nvPr>
        </p:nvSpPr>
        <p:spPr>
          <a:xfrm>
            <a:off x="457200" y="668049"/>
            <a:ext cx="7685037" cy="1325563"/>
          </a:xfrm>
        </p:spPr>
        <p:txBody>
          <a:bodyPr vert="horz" lIns="91440" tIns="45720" rIns="91440" bIns="45720" rtlCol="0" anchor="b">
            <a:normAutofit fontScale="90000"/>
          </a:bodyPr>
          <a:lstStyle/>
          <a:p>
            <a:r>
              <a:rPr lang="en-US" sz="5300" b="1" dirty="0">
                <a:solidFill>
                  <a:schemeClr val="accent1"/>
                </a:solidFill>
              </a:rPr>
              <a:t>Good luck! </a:t>
            </a:r>
            <a:br>
              <a:rPr lang="en-US" sz="2800" dirty="0">
                <a:solidFill>
                  <a:srgbClr val="FFFFFF"/>
                </a:solidFill>
              </a:rPr>
            </a:br>
            <a:br>
              <a:rPr lang="en-US" sz="2800" dirty="0">
                <a:solidFill>
                  <a:srgbClr val="FFFFFF"/>
                </a:solidFill>
              </a:rPr>
            </a:br>
            <a:r>
              <a:rPr lang="en-US" sz="2800" dirty="0">
                <a:solidFill>
                  <a:srgbClr val="FFFFFF"/>
                </a:solidFill>
              </a:rPr>
              <a:t>We can’t wait to see the communities you create.</a:t>
            </a:r>
          </a:p>
        </p:txBody>
      </p:sp>
      <p:grpSp>
        <p:nvGrpSpPr>
          <p:cNvPr id="27" name="Group 26">
            <a:extLst>
              <a:ext uri="{FF2B5EF4-FFF2-40B4-BE49-F238E27FC236}">
                <a16:creationId xmlns:a16="http://schemas.microsoft.com/office/drawing/2014/main" id="{6ACF365D-F104-414F-93C3-D9F568808E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0855" y="0"/>
            <a:ext cx="1891145" cy="5600700"/>
            <a:chOff x="10300855" y="0"/>
            <a:chExt cx="1891145" cy="5600700"/>
          </a:xfrm>
        </p:grpSpPr>
        <p:sp>
          <p:nvSpPr>
            <p:cNvPr id="28" name="Oval 27">
              <a:extLst>
                <a:ext uri="{FF2B5EF4-FFF2-40B4-BE49-F238E27FC236}">
                  <a16:creationId xmlns:a16="http://schemas.microsoft.com/office/drawing/2014/main" id="{C5D118A1-A4AD-4C47-99CC-852FAD146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Graphic 9">
              <a:extLst>
                <a:ext uri="{FF2B5EF4-FFF2-40B4-BE49-F238E27FC236}">
                  <a16:creationId xmlns:a16="http://schemas.microsoft.com/office/drawing/2014/main" id="{D3E51544-0AB7-4546-AB57-868FB0B41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30" name="Freeform: Shape 29">
              <a:extLst>
                <a:ext uri="{FF2B5EF4-FFF2-40B4-BE49-F238E27FC236}">
                  <a16:creationId xmlns:a16="http://schemas.microsoft.com/office/drawing/2014/main" id="{16DB3A34-0E17-44F2-A958-5C6EE80E3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31" name="Freeform: Shape 30">
              <a:extLst>
                <a:ext uri="{FF2B5EF4-FFF2-40B4-BE49-F238E27FC236}">
                  <a16:creationId xmlns:a16="http://schemas.microsoft.com/office/drawing/2014/main" id="{AB343AE4-2356-4838-B706-3A16FFFDE4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32" name="Graphic 9">
              <a:extLst>
                <a:ext uri="{FF2B5EF4-FFF2-40B4-BE49-F238E27FC236}">
                  <a16:creationId xmlns:a16="http://schemas.microsoft.com/office/drawing/2014/main" id="{D78B9AE4-2096-42B5-B267-1FCCF56F8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3" name="Graphic 9">
              <a:extLst>
                <a:ext uri="{FF2B5EF4-FFF2-40B4-BE49-F238E27FC236}">
                  <a16:creationId xmlns:a16="http://schemas.microsoft.com/office/drawing/2014/main" id="{827DE0C5-02AF-4323-9CB7-E4C1D6449F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pic>
        <p:nvPicPr>
          <p:cNvPr id="35" name="Picture 34" descr="Icon&#10;&#10;Description automatically generated">
            <a:extLst>
              <a:ext uri="{FF2B5EF4-FFF2-40B4-BE49-F238E27FC236}">
                <a16:creationId xmlns:a16="http://schemas.microsoft.com/office/drawing/2014/main" id="{E1AE1924-37A1-4F6E-9828-1CCDD48012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861" y="5960255"/>
            <a:ext cx="5109889" cy="787633"/>
          </a:xfrm>
          <a:prstGeom prst="rect">
            <a:avLst/>
          </a:prstGeom>
        </p:spPr>
      </p:pic>
    </p:spTree>
    <p:extLst>
      <p:ext uri="{BB962C8B-B14F-4D97-AF65-F5344CB8AC3E}">
        <p14:creationId xmlns:p14="http://schemas.microsoft.com/office/powerpoint/2010/main" val="882258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0F3B2-2591-4377-9DDF-DF061F01FB6B}"/>
              </a:ext>
            </a:extLst>
          </p:cNvPr>
          <p:cNvSpPr>
            <a:spLocks noGrp="1"/>
          </p:cNvSpPr>
          <p:nvPr>
            <p:ph type="title"/>
          </p:nvPr>
        </p:nvSpPr>
        <p:spPr/>
        <p:txBody>
          <a:bodyPr/>
          <a:lstStyle/>
          <a:p>
            <a:r>
              <a:rPr lang="en-GB" dirty="0"/>
              <a:t>How are humans impacting our planet?</a:t>
            </a:r>
          </a:p>
        </p:txBody>
      </p:sp>
      <p:sp>
        <p:nvSpPr>
          <p:cNvPr id="3" name="Content Placeholder 2">
            <a:extLst>
              <a:ext uri="{FF2B5EF4-FFF2-40B4-BE49-F238E27FC236}">
                <a16:creationId xmlns:a16="http://schemas.microsoft.com/office/drawing/2014/main" id="{FD9F4F64-47FF-44EB-8797-4831D3CDA743}"/>
              </a:ext>
            </a:extLst>
          </p:cNvPr>
          <p:cNvSpPr>
            <a:spLocks noGrp="1"/>
          </p:cNvSpPr>
          <p:nvPr>
            <p:ph idx="1"/>
          </p:nvPr>
        </p:nvSpPr>
        <p:spPr>
          <a:xfrm>
            <a:off x="457200" y="2513963"/>
            <a:ext cx="7685037" cy="4080250"/>
          </a:xfrm>
        </p:spPr>
        <p:txBody>
          <a:bodyPr/>
          <a:lstStyle/>
          <a:p>
            <a:pPr marL="0" indent="0">
              <a:buNone/>
            </a:pPr>
            <a:r>
              <a:rPr lang="en-GB" sz="1800" b="1" dirty="0">
                <a:solidFill>
                  <a:schemeClr val="accent2"/>
                </a:solidFill>
                <a:effectLst/>
                <a:latin typeface="Calibri" panose="020F0502020204030204" pitchFamily="34" charset="0"/>
                <a:ea typeface="Times New Roman" panose="02020603050405020304" pitchFamily="18" charset="0"/>
                <a:cs typeface="Calibri" panose="020F0502020204030204" pitchFamily="34" charset="0"/>
              </a:rPr>
              <a:t>Humans impact</a:t>
            </a:r>
            <a:r>
              <a:rPr lang="en-GB" sz="1800" dirty="0">
                <a:solidFill>
                  <a:schemeClr val="accent2"/>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a:effectLst/>
                <a:latin typeface="Calibri" panose="020F0502020204030204" pitchFamily="34" charset="0"/>
                <a:ea typeface="Times New Roman" panose="02020603050405020304" pitchFamily="18" charset="0"/>
                <a:cs typeface="Calibri" panose="020F0502020204030204" pitchFamily="34" charset="0"/>
              </a:rPr>
              <a:t>the physical environment in many ways: overpopulation, pollution, burning fossil fuels, and deforestation. Changes like these have caused many problems to our planet, such as climate change, soil erosion, poor air quality, and undrinkable water. </a:t>
            </a:r>
          </a:p>
          <a:p>
            <a:pPr marL="0" indent="0">
              <a:buNone/>
            </a:pPr>
            <a:endParaRPr lang="en-GB" dirty="0"/>
          </a:p>
        </p:txBody>
      </p:sp>
      <p:pic>
        <p:nvPicPr>
          <p:cNvPr id="8" name="Picture 7">
            <a:extLst>
              <a:ext uri="{FF2B5EF4-FFF2-40B4-BE49-F238E27FC236}">
                <a16:creationId xmlns:a16="http://schemas.microsoft.com/office/drawing/2014/main" id="{5076AF0A-48BE-41EF-9041-78D832EDC2DD}"/>
              </a:ext>
            </a:extLst>
          </p:cNvPr>
          <p:cNvPicPr>
            <a:picLocks noChangeAspect="1"/>
          </p:cNvPicPr>
          <p:nvPr/>
        </p:nvPicPr>
        <p:blipFill>
          <a:blip r:embed="rId2"/>
          <a:stretch>
            <a:fillRect/>
          </a:stretch>
        </p:blipFill>
        <p:spPr>
          <a:xfrm>
            <a:off x="4724402" y="3298563"/>
            <a:ext cx="5715000" cy="3295650"/>
          </a:xfrm>
          <a:prstGeom prst="ellipse">
            <a:avLst/>
          </a:prstGeom>
          <a:ln>
            <a:noFill/>
          </a:ln>
          <a:effectLst>
            <a:softEdge rad="112500"/>
          </a:effectLst>
        </p:spPr>
      </p:pic>
      <p:pic>
        <p:nvPicPr>
          <p:cNvPr id="9" name="Picture 8" descr="Icon&#10;&#10;Description automatically generated">
            <a:extLst>
              <a:ext uri="{FF2B5EF4-FFF2-40B4-BE49-F238E27FC236}">
                <a16:creationId xmlns:a16="http://schemas.microsoft.com/office/drawing/2014/main" id="{91670489-BB98-4765-A3BA-AADF464F5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61" y="5960255"/>
            <a:ext cx="5109889" cy="787633"/>
          </a:xfrm>
          <a:prstGeom prst="rect">
            <a:avLst/>
          </a:prstGeom>
        </p:spPr>
      </p:pic>
    </p:spTree>
    <p:extLst>
      <p:ext uri="{BB962C8B-B14F-4D97-AF65-F5344CB8AC3E}">
        <p14:creationId xmlns:p14="http://schemas.microsoft.com/office/powerpoint/2010/main" val="3335825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4835E-7C22-4D08-A4EE-8889F36C53B2}"/>
              </a:ext>
            </a:extLst>
          </p:cNvPr>
          <p:cNvSpPr>
            <a:spLocks noGrp="1"/>
          </p:cNvSpPr>
          <p:nvPr>
            <p:ph type="title"/>
          </p:nvPr>
        </p:nvSpPr>
        <p:spPr>
          <a:xfrm>
            <a:off x="295275" y="277432"/>
            <a:ext cx="4314825" cy="2235711"/>
          </a:xfrm>
        </p:spPr>
        <p:txBody>
          <a:bodyPr/>
          <a:lstStyle/>
          <a:p>
            <a:r>
              <a:rPr lang="en-GB" dirty="0"/>
              <a:t>What is sustainability all about? </a:t>
            </a:r>
          </a:p>
        </p:txBody>
      </p:sp>
      <p:sp>
        <p:nvSpPr>
          <p:cNvPr id="4" name="Text Placeholder 3">
            <a:extLst>
              <a:ext uri="{FF2B5EF4-FFF2-40B4-BE49-F238E27FC236}">
                <a16:creationId xmlns:a16="http://schemas.microsoft.com/office/drawing/2014/main" id="{01BB3FE6-1A62-4E98-AC44-9774F73D6118}"/>
              </a:ext>
            </a:extLst>
          </p:cNvPr>
          <p:cNvSpPr>
            <a:spLocks noGrp="1"/>
          </p:cNvSpPr>
          <p:nvPr>
            <p:ph type="body" sz="half" idx="2"/>
          </p:nvPr>
        </p:nvSpPr>
        <p:spPr>
          <a:xfrm>
            <a:off x="368424" y="2823468"/>
            <a:ext cx="4314825" cy="2927765"/>
          </a:xfrm>
        </p:spPr>
        <p:txBody>
          <a:bodyPr/>
          <a:lstStyle/>
          <a:p>
            <a:r>
              <a:rPr lang="en-GB" sz="2400" b="1" dirty="0">
                <a:solidFill>
                  <a:schemeClr val="accent2"/>
                </a:solidFill>
                <a:effectLst/>
                <a:latin typeface="Calibri" panose="020F0502020204030204" pitchFamily="34" charset="0"/>
                <a:ea typeface="Times New Roman" panose="02020603050405020304" pitchFamily="18" charset="0"/>
                <a:cs typeface="Calibri" panose="020F0502020204030204" pitchFamily="34" charset="0"/>
              </a:rPr>
              <a:t>Sustainability</a:t>
            </a:r>
            <a:r>
              <a:rPr lang="en-GB" sz="2400" dirty="0">
                <a:effectLst/>
                <a:latin typeface="Calibri" panose="020F0502020204030204" pitchFamily="34" charset="0"/>
                <a:ea typeface="Times New Roman" panose="02020603050405020304" pitchFamily="18" charset="0"/>
                <a:cs typeface="Calibri" panose="020F0502020204030204" pitchFamily="34" charset="0"/>
              </a:rPr>
              <a:t> is the idea that humans must interact with the environment in a way that ensures we stop harming our planet and allows for enough resources left for future generations.</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pic>
        <p:nvPicPr>
          <p:cNvPr id="2050" name="Picture 2" descr="Happy woman holds the green planet Earth. Happy woman holds the green planet Earth. Vector illustration of Earth day and saving planet. Environment conservation and energy saving human environment stock illustrations">
            <a:extLst>
              <a:ext uri="{FF2B5EF4-FFF2-40B4-BE49-F238E27FC236}">
                <a16:creationId xmlns:a16="http://schemas.microsoft.com/office/drawing/2014/main" id="{376116E4-0DF5-4FE7-91BA-596A588FA2C2}"/>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0435" b="1043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con&#10;&#10;Description automatically generated">
            <a:extLst>
              <a:ext uri="{FF2B5EF4-FFF2-40B4-BE49-F238E27FC236}">
                <a16:creationId xmlns:a16="http://schemas.microsoft.com/office/drawing/2014/main" id="{CEC508A1-747D-4B1B-97E3-C74A5CE7A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61" y="5960255"/>
            <a:ext cx="5109889" cy="787633"/>
          </a:xfrm>
          <a:prstGeom prst="rect">
            <a:avLst/>
          </a:prstGeom>
        </p:spPr>
      </p:pic>
    </p:spTree>
    <p:extLst>
      <p:ext uri="{BB962C8B-B14F-4D97-AF65-F5344CB8AC3E}">
        <p14:creationId xmlns:p14="http://schemas.microsoft.com/office/powerpoint/2010/main" val="2515326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02D91-AD82-4358-A124-AA7FB2AFF183}"/>
              </a:ext>
            </a:extLst>
          </p:cNvPr>
          <p:cNvSpPr>
            <a:spLocks noGrp="1"/>
          </p:cNvSpPr>
          <p:nvPr>
            <p:ph type="title"/>
          </p:nvPr>
        </p:nvSpPr>
        <p:spPr>
          <a:xfrm>
            <a:off x="457200" y="417250"/>
            <a:ext cx="10451534" cy="830486"/>
          </a:xfrm>
        </p:spPr>
        <p:txBody>
          <a:bodyPr>
            <a:normAutofit fontScale="90000"/>
          </a:bodyPr>
          <a:lstStyle/>
          <a:p>
            <a:r>
              <a:rPr lang="en-GB" dirty="0"/>
              <a:t>What exactly are Earth’s resources and how can engineers help? </a:t>
            </a:r>
          </a:p>
        </p:txBody>
      </p:sp>
      <p:sp>
        <p:nvSpPr>
          <p:cNvPr id="3" name="Content Placeholder 2">
            <a:extLst>
              <a:ext uri="{FF2B5EF4-FFF2-40B4-BE49-F238E27FC236}">
                <a16:creationId xmlns:a16="http://schemas.microsoft.com/office/drawing/2014/main" id="{E5E55CCF-502F-46A2-AD20-44586D03245C}"/>
              </a:ext>
            </a:extLst>
          </p:cNvPr>
          <p:cNvSpPr>
            <a:spLocks noGrp="1"/>
          </p:cNvSpPr>
          <p:nvPr>
            <p:ph sz="half" idx="1"/>
          </p:nvPr>
        </p:nvSpPr>
        <p:spPr>
          <a:xfrm>
            <a:off x="533400" y="1577849"/>
            <a:ext cx="5562600" cy="3835633"/>
          </a:xfrm>
        </p:spPr>
        <p:txBody>
          <a:bodyPr>
            <a:normAutofit lnSpcReduction="10000"/>
          </a:bodyPr>
          <a:lstStyle/>
          <a:p>
            <a:pPr marL="0" indent="0" algn="just">
              <a:buNone/>
            </a:pPr>
            <a:r>
              <a:rPr lang="en-US" b="0" i="0" dirty="0">
                <a:effectLst/>
                <a:latin typeface="arial" panose="020B0604020202020204" pitchFamily="34" charset="0"/>
              </a:rPr>
              <a:t>The </a:t>
            </a:r>
            <a:r>
              <a:rPr lang="en-US" i="0" dirty="0">
                <a:effectLst/>
                <a:latin typeface="arial" panose="020B0604020202020204" pitchFamily="34" charset="0"/>
              </a:rPr>
              <a:t>Earth's </a:t>
            </a:r>
            <a:r>
              <a:rPr lang="en-US" b="0" i="0" dirty="0">
                <a:effectLst/>
                <a:latin typeface="arial" panose="020B0604020202020204" pitchFamily="34" charset="0"/>
              </a:rPr>
              <a:t>natural </a:t>
            </a:r>
            <a:r>
              <a:rPr lang="en-US" b="1" i="0" dirty="0">
                <a:solidFill>
                  <a:schemeClr val="accent1"/>
                </a:solidFill>
                <a:effectLst/>
                <a:latin typeface="arial" panose="020B0604020202020204" pitchFamily="34" charset="0"/>
              </a:rPr>
              <a:t>resources</a:t>
            </a:r>
            <a:r>
              <a:rPr lang="en-US" b="0" i="0" dirty="0">
                <a:effectLst/>
                <a:latin typeface="arial" panose="020B0604020202020204" pitchFamily="34" charset="0"/>
              </a:rPr>
              <a:t> include </a:t>
            </a:r>
            <a:r>
              <a:rPr lang="en-US" b="0" i="0" dirty="0">
                <a:solidFill>
                  <a:schemeClr val="accent2"/>
                </a:solidFill>
                <a:effectLst/>
                <a:latin typeface="arial" panose="020B0604020202020204" pitchFamily="34" charset="0"/>
              </a:rPr>
              <a:t>air, water, soil, minerals, plants, and animals.</a:t>
            </a:r>
          </a:p>
          <a:p>
            <a:pPr marL="0" indent="0" algn="just">
              <a:buNone/>
            </a:pPr>
            <a:endParaRPr lang="en-US" dirty="0">
              <a:solidFill>
                <a:schemeClr val="accent2"/>
              </a:solidFill>
              <a:latin typeface="arial" panose="020B0604020202020204" pitchFamily="34" charset="0"/>
            </a:endParaRPr>
          </a:p>
          <a:p>
            <a:pPr marL="0" indent="0" algn="l">
              <a:buNone/>
            </a:pPr>
            <a:r>
              <a:rPr lang="en-US" b="0" i="0" dirty="0">
                <a:effectLst/>
                <a:latin typeface="Calibri" panose="020F0502020204030204" pitchFamily="34" charset="0"/>
                <a:cs typeface="Calibri" panose="020F0502020204030204" pitchFamily="34" charset="0"/>
              </a:rPr>
              <a:t>UNESCO defines sustainable engineering as the process of using resources in a way that does not compromise the environment or deplete what is available for future generations. Sustainable engineering requires an interdisciplinary approach in all aspects of engineering, and it should not be designated as a sole responsibility of environmental engineering. All engineering fields should incorporate sustainability into their practice in order to improve the quality of life for all.</a:t>
            </a:r>
          </a:p>
          <a:p>
            <a:pPr marL="0" indent="0" algn="l">
              <a:buNone/>
            </a:pPr>
            <a:endParaRPr lang="en-US" sz="1400" b="0" i="0" dirty="0">
              <a:effectLst/>
              <a:latin typeface="Calibri" panose="020F0502020204030204" pitchFamily="34" charset="0"/>
              <a:cs typeface="Calibri" panose="020F0502020204030204" pitchFamily="34" charset="0"/>
            </a:endParaRPr>
          </a:p>
          <a:p>
            <a:pPr marL="0" indent="0" algn="just">
              <a:buNone/>
            </a:pPr>
            <a:endParaRPr lang="en-US" b="0" i="0" dirty="0">
              <a:solidFill>
                <a:schemeClr val="accent2"/>
              </a:solidFill>
              <a:effectLst/>
              <a:latin typeface="arial" panose="020B0604020202020204" pitchFamily="34" charset="0"/>
            </a:endParaRPr>
          </a:p>
        </p:txBody>
      </p:sp>
      <p:pic>
        <p:nvPicPr>
          <p:cNvPr id="3074" name="Picture 2" descr="An infographic for engineering students, graduates and employers - The  Student Blogger">
            <a:extLst>
              <a:ext uri="{FF2B5EF4-FFF2-40B4-BE49-F238E27FC236}">
                <a16:creationId xmlns:a16="http://schemas.microsoft.com/office/drawing/2014/main" id="{E989020C-84FF-4F6F-99D5-4E4A1495154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47669" y="1577975"/>
            <a:ext cx="4598887" cy="3835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con&#10;&#10;Description automatically generated">
            <a:extLst>
              <a:ext uri="{FF2B5EF4-FFF2-40B4-BE49-F238E27FC236}">
                <a16:creationId xmlns:a16="http://schemas.microsoft.com/office/drawing/2014/main" id="{C5AF6EC6-435B-4602-8ACC-716DE77825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61" y="5960255"/>
            <a:ext cx="5109889" cy="787633"/>
          </a:xfrm>
          <a:prstGeom prst="rect">
            <a:avLst/>
          </a:prstGeom>
        </p:spPr>
      </p:pic>
    </p:spTree>
    <p:extLst>
      <p:ext uri="{BB962C8B-B14F-4D97-AF65-F5344CB8AC3E}">
        <p14:creationId xmlns:p14="http://schemas.microsoft.com/office/powerpoint/2010/main" val="3794774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73"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75" name="Group 74">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76" name="Oval 75">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7" name="Freeform: Shape 76">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78" name="Freeform: Shape 77">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79" name="Freeform: Shape 78">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80"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8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useBgFill="1">
        <p:nvSpPr>
          <p:cNvPr id="84"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86" name="Color Fill">
            <a:extLst>
              <a:ext uri="{FF2B5EF4-FFF2-40B4-BE49-F238E27FC236}">
                <a16:creationId xmlns:a16="http://schemas.microsoft.com/office/drawing/2014/main" id="{BA44E6CA-03F3-47EA-A9F3-5C0674E28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88" name="Group 87">
            <a:extLst>
              <a:ext uri="{FF2B5EF4-FFF2-40B4-BE49-F238E27FC236}">
                <a16:creationId xmlns:a16="http://schemas.microsoft.com/office/drawing/2014/main" id="{7EE36A67-006F-476F-9635-DC6B386EE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744625" y="685620"/>
            <a:ext cx="5444327" cy="6049020"/>
            <a:chOff x="6744625" y="685620"/>
            <a:chExt cx="5444327" cy="6049020"/>
          </a:xfrm>
        </p:grpSpPr>
        <p:sp>
          <p:nvSpPr>
            <p:cNvPr id="89" name="Oval 88">
              <a:extLst>
                <a:ext uri="{FF2B5EF4-FFF2-40B4-BE49-F238E27FC236}">
                  <a16:creationId xmlns:a16="http://schemas.microsoft.com/office/drawing/2014/main" id="{D09EE09B-0433-4F4A-B864-D895D8BAE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7132" y="6155147"/>
              <a:ext cx="227139" cy="2271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Graphic 9">
              <a:extLst>
                <a:ext uri="{FF2B5EF4-FFF2-40B4-BE49-F238E27FC236}">
                  <a16:creationId xmlns:a16="http://schemas.microsoft.com/office/drawing/2014/main" id="{50531F8D-2903-44C8-A854-DDCFFC34F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44625" y="967196"/>
              <a:ext cx="2116766" cy="211676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91" name="Graphic 18">
              <a:extLst>
                <a:ext uri="{FF2B5EF4-FFF2-40B4-BE49-F238E27FC236}">
                  <a16:creationId xmlns:a16="http://schemas.microsoft.com/office/drawing/2014/main" id="{95661429-E56F-4057-B25B-914DB7F87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00000">
              <a:off x="9618226" y="3599573"/>
              <a:ext cx="2057060" cy="3135067"/>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solidFill>
              <a:schemeClr val="accent1">
                <a:lumMod val="75000"/>
                <a:alpha val="65000"/>
              </a:schemeClr>
            </a:solidFill>
            <a:ln w="9331" cap="flat">
              <a:noFill/>
              <a:prstDash val="solid"/>
              <a:miter/>
            </a:ln>
          </p:spPr>
          <p:txBody>
            <a:bodyPr rtlCol="0" anchor="ctr"/>
            <a:lstStyle/>
            <a:p>
              <a:endParaRPr lang="en-US"/>
            </a:p>
          </p:txBody>
        </p:sp>
        <p:sp>
          <p:nvSpPr>
            <p:cNvPr id="92" name="Oval 91">
              <a:extLst>
                <a:ext uri="{FF2B5EF4-FFF2-40B4-BE49-F238E27FC236}">
                  <a16:creationId xmlns:a16="http://schemas.microsoft.com/office/drawing/2014/main" id="{07D6490B-F4AE-4A13-BB54-35274AB32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6262" y="685620"/>
              <a:ext cx="265579" cy="265579"/>
            </a:xfrm>
            <a:prstGeom prst="ellipse">
              <a:avLst/>
            </a:pr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endParaRPr lang="en-US">
                <a:solidFill>
                  <a:schemeClr val="tx1"/>
                </a:solidFill>
              </a:endParaRPr>
            </a:p>
          </p:txBody>
        </p:sp>
        <p:sp>
          <p:nvSpPr>
            <p:cNvPr id="93" name="Freeform: Shape 92">
              <a:extLst>
                <a:ext uri="{FF2B5EF4-FFF2-40B4-BE49-F238E27FC236}">
                  <a16:creationId xmlns:a16="http://schemas.microsoft.com/office/drawing/2014/main" id="{D0FA281D-945D-4639-8F12-BC2D20C49E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60221" y="1219177"/>
              <a:ext cx="528731" cy="1057462"/>
            </a:xfrm>
            <a:custGeom>
              <a:avLst/>
              <a:gdLst>
                <a:gd name="connsiteX0" fmla="*/ 528731 w 528731"/>
                <a:gd name="connsiteY0" fmla="*/ 0 h 1057462"/>
                <a:gd name="connsiteX1" fmla="*/ 528731 w 528731"/>
                <a:gd name="connsiteY1" fmla="*/ 1057462 h 1057462"/>
                <a:gd name="connsiteX2" fmla="*/ 0 w 528731"/>
                <a:gd name="connsiteY2" fmla="*/ 528731 h 1057462"/>
                <a:gd name="connsiteX3" fmla="*/ 528731 w 528731"/>
                <a:gd name="connsiteY3" fmla="*/ 0 h 1057462"/>
              </a:gdLst>
              <a:ahLst/>
              <a:cxnLst>
                <a:cxn ang="0">
                  <a:pos x="connsiteX0" y="connsiteY0"/>
                </a:cxn>
                <a:cxn ang="0">
                  <a:pos x="connsiteX1" y="connsiteY1"/>
                </a:cxn>
                <a:cxn ang="0">
                  <a:pos x="connsiteX2" y="connsiteY2"/>
                </a:cxn>
                <a:cxn ang="0">
                  <a:pos x="connsiteX3" y="connsiteY3"/>
                </a:cxn>
              </a:cxnLst>
              <a:rect l="l" t="t" r="r" b="b"/>
              <a:pathLst>
                <a:path w="528731" h="1057462">
                  <a:moveTo>
                    <a:pt x="528731" y="0"/>
                  </a:moveTo>
                  <a:lnTo>
                    <a:pt x="528731" y="1057462"/>
                  </a:lnTo>
                  <a:cubicBezTo>
                    <a:pt x="236721" y="1057462"/>
                    <a:pt x="0" y="820741"/>
                    <a:pt x="0" y="528731"/>
                  </a:cubicBezTo>
                  <a:cubicBezTo>
                    <a:pt x="0" y="236721"/>
                    <a:pt x="236721" y="0"/>
                    <a:pt x="528731" y="0"/>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grpSp>
      <p:sp>
        <p:nvSpPr>
          <p:cNvPr id="95"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938D498C-5E61-416B-8538-FF548A21DE1D}"/>
              </a:ext>
            </a:extLst>
          </p:cNvPr>
          <p:cNvSpPr>
            <a:spLocks noGrp="1"/>
          </p:cNvSpPr>
          <p:nvPr>
            <p:ph type="title"/>
          </p:nvPr>
        </p:nvSpPr>
        <p:spPr>
          <a:xfrm>
            <a:off x="394893" y="288417"/>
            <a:ext cx="5895581" cy="1325563"/>
          </a:xfrm>
        </p:spPr>
        <p:txBody>
          <a:bodyPr vert="horz" lIns="91440" tIns="45720" rIns="91440" bIns="45720" rtlCol="0" anchor="b">
            <a:normAutofit/>
          </a:bodyPr>
          <a:lstStyle/>
          <a:p>
            <a:r>
              <a:rPr lang="en-US" sz="4100" dirty="0"/>
              <a:t>Your MY SUSTAINABLE COMMUNITY challenge: </a:t>
            </a:r>
          </a:p>
        </p:txBody>
      </p:sp>
      <p:sp>
        <p:nvSpPr>
          <p:cNvPr id="3" name="TextBox 2">
            <a:extLst>
              <a:ext uri="{FF2B5EF4-FFF2-40B4-BE49-F238E27FC236}">
                <a16:creationId xmlns:a16="http://schemas.microsoft.com/office/drawing/2014/main" id="{8000DAD2-0775-4629-9D58-4E4456300F4D}"/>
              </a:ext>
            </a:extLst>
          </p:cNvPr>
          <p:cNvSpPr txBox="1"/>
          <p:nvPr/>
        </p:nvSpPr>
        <p:spPr>
          <a:xfrm>
            <a:off x="525044" y="2142927"/>
            <a:ext cx="3896036" cy="2585323"/>
          </a:xfrm>
          <a:prstGeom prst="rect">
            <a:avLst/>
          </a:prstGeom>
          <a:noFill/>
        </p:spPr>
        <p:txBody>
          <a:bodyPr wrap="square" rtlCol="0">
            <a:spAutoFit/>
          </a:bodyPr>
          <a:lstStyle/>
          <a:p>
            <a:r>
              <a:rPr lang="en-GB" dirty="0"/>
              <a:t>You are required to design and build a sustainable community, similar to the community you live. Imagine an open piece of land with nothing on it, a blank canvas, this is where you begin! </a:t>
            </a:r>
          </a:p>
          <a:p>
            <a:endParaRPr lang="en-GB" dirty="0"/>
          </a:p>
          <a:p>
            <a:r>
              <a:rPr lang="en-GB" dirty="0"/>
              <a:t>Your community needs 150 homes to accommodate the residents, the rest is up to you! </a:t>
            </a:r>
          </a:p>
        </p:txBody>
      </p:sp>
      <p:pic>
        <p:nvPicPr>
          <p:cNvPr id="9" name="Picture 8">
            <a:extLst>
              <a:ext uri="{FF2B5EF4-FFF2-40B4-BE49-F238E27FC236}">
                <a16:creationId xmlns:a16="http://schemas.microsoft.com/office/drawing/2014/main" id="{E547758C-228D-4646-9173-84DF9082BCD6}"/>
              </a:ext>
            </a:extLst>
          </p:cNvPr>
          <p:cNvPicPr>
            <a:picLocks noChangeAspect="1"/>
          </p:cNvPicPr>
          <p:nvPr/>
        </p:nvPicPr>
        <p:blipFill>
          <a:blip r:embed="rId3"/>
          <a:stretch>
            <a:fillRect/>
          </a:stretch>
        </p:blipFill>
        <p:spPr>
          <a:xfrm>
            <a:off x="5534833" y="2142927"/>
            <a:ext cx="5962650" cy="2981325"/>
          </a:xfrm>
          <a:prstGeom prst="rect">
            <a:avLst/>
          </a:prstGeom>
        </p:spPr>
      </p:pic>
      <p:pic>
        <p:nvPicPr>
          <p:cNvPr id="26" name="Picture 25" descr="Icon&#10;&#10;Description automatically generated">
            <a:extLst>
              <a:ext uri="{FF2B5EF4-FFF2-40B4-BE49-F238E27FC236}">
                <a16:creationId xmlns:a16="http://schemas.microsoft.com/office/drawing/2014/main" id="{3E437B19-907D-4904-94F6-A69B2757CD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861" y="5960255"/>
            <a:ext cx="5109889" cy="787633"/>
          </a:xfrm>
          <a:prstGeom prst="rect">
            <a:avLst/>
          </a:prstGeom>
        </p:spPr>
      </p:pic>
    </p:spTree>
    <p:extLst>
      <p:ext uri="{BB962C8B-B14F-4D97-AF65-F5344CB8AC3E}">
        <p14:creationId xmlns:p14="http://schemas.microsoft.com/office/powerpoint/2010/main" val="2395828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D498C-5E61-416B-8538-FF548A21DE1D}"/>
              </a:ext>
            </a:extLst>
          </p:cNvPr>
          <p:cNvSpPr>
            <a:spLocks noGrp="1"/>
          </p:cNvSpPr>
          <p:nvPr>
            <p:ph type="title"/>
          </p:nvPr>
        </p:nvSpPr>
        <p:spPr>
          <a:xfrm>
            <a:off x="394893" y="288417"/>
            <a:ext cx="5895581" cy="1325563"/>
          </a:xfrm>
        </p:spPr>
        <p:txBody>
          <a:bodyPr vert="horz" lIns="91440" tIns="45720" rIns="91440" bIns="45720" rtlCol="0" anchor="b">
            <a:normAutofit/>
          </a:bodyPr>
          <a:lstStyle/>
          <a:p>
            <a:r>
              <a:rPr lang="en-US" sz="4100" dirty="0"/>
              <a:t>Things to consider in your community: </a:t>
            </a:r>
          </a:p>
        </p:txBody>
      </p:sp>
      <p:sp>
        <p:nvSpPr>
          <p:cNvPr id="4" name="Text Placeholder 3">
            <a:extLst>
              <a:ext uri="{FF2B5EF4-FFF2-40B4-BE49-F238E27FC236}">
                <a16:creationId xmlns:a16="http://schemas.microsoft.com/office/drawing/2014/main" id="{839A2222-9CA5-4F23-B686-E479F10EEB7A}"/>
              </a:ext>
            </a:extLst>
          </p:cNvPr>
          <p:cNvSpPr>
            <a:spLocks noGrp="1"/>
          </p:cNvSpPr>
          <p:nvPr>
            <p:ph type="body" sz="half" idx="2"/>
          </p:nvPr>
        </p:nvSpPr>
        <p:spPr>
          <a:xfrm>
            <a:off x="1163367" y="1781957"/>
            <a:ext cx="5895581" cy="4080250"/>
          </a:xfrm>
        </p:spPr>
        <p:txBody>
          <a:bodyPr vert="horz" lIns="91440" tIns="45720" rIns="91440" bIns="45720" rtlCol="0">
            <a:normAutofit/>
          </a:bodyPr>
          <a:lstStyle/>
          <a:p>
            <a:pPr marL="342900" indent="-228600">
              <a:buFont typeface="Arial" panose="020B0604020202020204" pitchFamily="34" charset="0"/>
              <a:buChar char="•"/>
            </a:pPr>
            <a:r>
              <a:rPr lang="en-US" sz="2800" dirty="0"/>
              <a:t>Water</a:t>
            </a:r>
          </a:p>
          <a:p>
            <a:pPr marL="342900" indent="-228600">
              <a:buFont typeface="Arial" panose="020B0604020202020204" pitchFamily="34" charset="0"/>
              <a:buChar char="•"/>
            </a:pPr>
            <a:r>
              <a:rPr lang="en-US" sz="2800" dirty="0"/>
              <a:t>Heating</a:t>
            </a:r>
          </a:p>
          <a:p>
            <a:pPr marL="342900" indent="-228600">
              <a:buFont typeface="Arial" panose="020B0604020202020204" pitchFamily="34" charset="0"/>
              <a:buChar char="•"/>
            </a:pPr>
            <a:r>
              <a:rPr lang="en-US" sz="2800" dirty="0"/>
              <a:t>Food</a:t>
            </a:r>
          </a:p>
          <a:p>
            <a:pPr marL="342900" indent="-228600">
              <a:buFont typeface="Arial" panose="020B0604020202020204" pitchFamily="34" charset="0"/>
              <a:buChar char="•"/>
            </a:pPr>
            <a:r>
              <a:rPr lang="en-US" sz="2800" dirty="0"/>
              <a:t>Economy</a:t>
            </a:r>
          </a:p>
          <a:p>
            <a:pPr marL="342900" indent="-228600">
              <a:buFont typeface="Arial" panose="020B0604020202020204" pitchFamily="34" charset="0"/>
              <a:buChar char="•"/>
            </a:pPr>
            <a:r>
              <a:rPr lang="en-US" sz="2800" dirty="0"/>
              <a:t>Transportation</a:t>
            </a:r>
          </a:p>
          <a:p>
            <a:pPr marL="342900" indent="-228600">
              <a:buFont typeface="Arial" panose="020B0604020202020204" pitchFamily="34" charset="0"/>
              <a:buChar char="•"/>
            </a:pPr>
            <a:r>
              <a:rPr lang="en-US" sz="2800" dirty="0"/>
              <a:t>Services</a:t>
            </a:r>
          </a:p>
          <a:p>
            <a:pPr marL="342900" indent="-228600">
              <a:buFont typeface="Arial" panose="020B0604020202020204" pitchFamily="34" charset="0"/>
              <a:buChar char="•"/>
            </a:pPr>
            <a:r>
              <a:rPr lang="en-US" sz="2800" dirty="0"/>
              <a:t>Health and wellbeing</a:t>
            </a:r>
          </a:p>
        </p:txBody>
      </p:sp>
      <p:pic>
        <p:nvPicPr>
          <p:cNvPr id="4098" name="Picture 2" descr="9comeback | Freepik">
            <a:extLst>
              <a:ext uri="{FF2B5EF4-FFF2-40B4-BE49-F238E27FC236}">
                <a16:creationId xmlns:a16="http://schemas.microsoft.com/office/drawing/2014/main" id="{2372F10C-3294-42DD-B3EC-D6C739A16030}"/>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r="2" b="2"/>
          <a:stretch/>
        </p:blipFill>
        <p:spPr bwMode="auto">
          <a:xfrm>
            <a:off x="7048316" y="1135173"/>
            <a:ext cx="4748792" cy="4748792"/>
          </a:xfrm>
          <a:custGeom>
            <a:avLst/>
            <a:gdLst/>
            <a:ahLst/>
            <a:cxnLst/>
            <a:rect l="l" t="t" r="r" b="b"/>
            <a:pathLst>
              <a:path w="3129592" h="3129592">
                <a:moveTo>
                  <a:pt x="1564796" y="0"/>
                </a:moveTo>
                <a:cubicBezTo>
                  <a:pt x="2429009" y="0"/>
                  <a:pt x="3129592" y="700583"/>
                  <a:pt x="3129592" y="1564796"/>
                </a:cubicBezTo>
                <a:cubicBezTo>
                  <a:pt x="3129592" y="2429009"/>
                  <a:pt x="2429009" y="3129592"/>
                  <a:pt x="1564796" y="3129592"/>
                </a:cubicBezTo>
                <a:cubicBezTo>
                  <a:pt x="700583" y="3129592"/>
                  <a:pt x="0" y="2429009"/>
                  <a:pt x="0" y="1564796"/>
                </a:cubicBezTo>
                <a:cubicBezTo>
                  <a:pt x="0" y="700583"/>
                  <a:pt x="700583" y="0"/>
                  <a:pt x="1564796" y="0"/>
                </a:cubicBezTo>
                <a:close/>
              </a:path>
            </a:pathLst>
          </a:custGeom>
          <a:noFill/>
          <a:extLst>
            <a:ext uri="{909E8E84-426E-40DD-AFC4-6F175D3DCCD1}">
              <a14:hiddenFill xmlns:a14="http://schemas.microsoft.com/office/drawing/2010/main">
                <a:solidFill>
                  <a:srgbClr val="FFFFFF"/>
                </a:solidFill>
              </a14:hiddenFill>
            </a:ext>
          </a:extLst>
        </p:spPr>
      </p:pic>
      <p:pic>
        <p:nvPicPr>
          <p:cNvPr id="8" name="Picture 7" descr="Icon&#10;&#10;Description automatically generated">
            <a:extLst>
              <a:ext uri="{FF2B5EF4-FFF2-40B4-BE49-F238E27FC236}">
                <a16:creationId xmlns:a16="http://schemas.microsoft.com/office/drawing/2014/main" id="{3AAF1E7C-76C0-4A82-8A3C-BCCC820913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61" y="5960255"/>
            <a:ext cx="5109889" cy="787633"/>
          </a:xfrm>
          <a:prstGeom prst="rect">
            <a:avLst/>
          </a:prstGeom>
        </p:spPr>
      </p:pic>
    </p:spTree>
    <p:extLst>
      <p:ext uri="{BB962C8B-B14F-4D97-AF65-F5344CB8AC3E}">
        <p14:creationId xmlns:p14="http://schemas.microsoft.com/office/powerpoint/2010/main" val="3183809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16FFF-E5BC-4F81-BD0F-92EA33EA82AB}"/>
              </a:ext>
            </a:extLst>
          </p:cNvPr>
          <p:cNvSpPr>
            <a:spLocks noGrp="1"/>
          </p:cNvSpPr>
          <p:nvPr>
            <p:ph type="title"/>
          </p:nvPr>
        </p:nvSpPr>
        <p:spPr>
          <a:xfrm>
            <a:off x="368423" y="230819"/>
            <a:ext cx="7673389" cy="1634906"/>
          </a:xfrm>
        </p:spPr>
        <p:txBody>
          <a:bodyPr/>
          <a:lstStyle/>
          <a:p>
            <a:r>
              <a:rPr lang="en-GB" dirty="0"/>
              <a:t>Wondering where to start…</a:t>
            </a:r>
          </a:p>
        </p:txBody>
      </p:sp>
      <p:sp>
        <p:nvSpPr>
          <p:cNvPr id="6" name="Rectangle 4">
            <a:extLst>
              <a:ext uri="{FF2B5EF4-FFF2-40B4-BE49-F238E27FC236}">
                <a16:creationId xmlns:a16="http://schemas.microsoft.com/office/drawing/2014/main" id="{EAD7814F-C64B-4A44-8ACC-693B27009EBE}"/>
              </a:ext>
            </a:extLst>
          </p:cNvPr>
          <p:cNvSpPr>
            <a:spLocks noGrp="1" noChangeArrowheads="1"/>
          </p:cNvSpPr>
          <p:nvPr>
            <p:ph type="body" idx="1"/>
          </p:nvPr>
        </p:nvSpPr>
        <p:spPr bwMode="auto">
          <a:xfrm>
            <a:off x="368423" y="2200706"/>
            <a:ext cx="7603725"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AutoNum type="arabicParenR"/>
              <a:tabLst/>
            </a:pPr>
            <a:r>
              <a:rPr kumimoji="0" lang="en-US" altLang="en-US" sz="1400" b="0" i="0" u="none" strike="noStrike" cap="none" normalizeH="0" baseline="0" dirty="0">
                <a:ln>
                  <a:noFill/>
                </a:ln>
                <a:solidFill>
                  <a:schemeClr val="tx1"/>
                </a:solidFill>
                <a:effectLst/>
              </a:rPr>
              <a:t>Do some research into your local community and consider other communities around the globe. Can you find any problems in your community you would like to address or areas to improve to make it more sustainable? </a:t>
            </a:r>
          </a:p>
          <a:p>
            <a:pPr marL="342900" marR="0" lvl="0" indent="-342900" algn="l" defTabSz="914400" rtl="0" eaLnBrk="0" fontAlgn="base" latinLnBrk="0" hangingPunct="0">
              <a:lnSpc>
                <a:spcPct val="100000"/>
              </a:lnSpc>
              <a:spcBef>
                <a:spcPct val="0"/>
              </a:spcBef>
              <a:spcAft>
                <a:spcPct val="0"/>
              </a:spcAft>
              <a:buClrTx/>
              <a:buSzTx/>
              <a:buAutoNum type="arabicParenR"/>
              <a:tabLst/>
            </a:pPr>
            <a:r>
              <a:rPr kumimoji="0" lang="en-US" altLang="en-US" sz="1400" b="0" i="0" u="none" strike="noStrike" cap="none" normalizeH="0" baseline="0" dirty="0">
                <a:ln>
                  <a:noFill/>
                </a:ln>
                <a:solidFill>
                  <a:schemeClr val="tx1"/>
                </a:solidFill>
                <a:effectLst/>
              </a:rPr>
              <a:t>Establish a timeframe for tasks to make sure yo</a:t>
            </a:r>
            <a:r>
              <a:rPr lang="en-US" altLang="en-US" sz="1400" dirty="0"/>
              <a:t>u use your time efficiently</a:t>
            </a:r>
            <a:r>
              <a:rPr kumimoji="0" lang="en-US" altLang="en-US" sz="1400" b="0" i="0" u="none" strike="noStrike" cap="none" normalizeH="0" baseline="0" dirty="0">
                <a:ln>
                  <a:noFill/>
                </a:ln>
                <a:solidFill>
                  <a:schemeClr val="tx1"/>
                </a:solidFill>
                <a:effectLst/>
              </a:rPr>
              <a:t>. You have calendars in your handbooks to help you, or you could create a Gantt chart with your teacher.</a:t>
            </a:r>
          </a:p>
          <a:p>
            <a:pPr marL="342900" marR="0" lvl="0" indent="-342900" algn="l" defTabSz="914400" rtl="0" eaLnBrk="0" fontAlgn="base" latinLnBrk="0" hangingPunct="0">
              <a:lnSpc>
                <a:spcPct val="100000"/>
              </a:lnSpc>
              <a:spcBef>
                <a:spcPct val="0"/>
              </a:spcBef>
              <a:spcAft>
                <a:spcPct val="0"/>
              </a:spcAft>
              <a:buClrTx/>
              <a:buSzTx/>
              <a:buAutoNum type="arabicParenR"/>
              <a:tabLst/>
            </a:pPr>
            <a:r>
              <a:rPr kumimoji="0" lang="en-US" altLang="en-US" sz="1400" b="0" i="0" u="none" strike="noStrike" cap="none" normalizeH="0" baseline="0" dirty="0">
                <a:ln>
                  <a:noFill/>
                </a:ln>
                <a:solidFill>
                  <a:schemeClr val="tx1"/>
                </a:solidFill>
                <a:effectLst/>
              </a:rPr>
              <a:t>Start to brainstorm ideas and research possible solutions to help make your community more sustainable.</a:t>
            </a:r>
          </a:p>
          <a:p>
            <a:pPr marL="342900" marR="0" lvl="0" indent="-342900" algn="l" defTabSz="914400" rtl="0" eaLnBrk="0" fontAlgn="base" latinLnBrk="0" hangingPunct="0">
              <a:lnSpc>
                <a:spcPct val="100000"/>
              </a:lnSpc>
              <a:spcBef>
                <a:spcPct val="0"/>
              </a:spcBef>
              <a:spcAft>
                <a:spcPct val="0"/>
              </a:spcAft>
              <a:buClrTx/>
              <a:buSzTx/>
              <a:buAutoNum type="arabicParenR"/>
              <a:tabLst/>
            </a:pPr>
            <a:r>
              <a:rPr lang="en-US" altLang="en-US" sz="1400" dirty="0"/>
              <a:t>Consider</a:t>
            </a:r>
            <a:r>
              <a:rPr kumimoji="0" lang="en-US" altLang="en-US" sz="1400" b="0" i="0" u="none" strike="noStrike" cap="none" normalizeH="0" baseline="0" dirty="0">
                <a:ln>
                  <a:noFill/>
                </a:ln>
                <a:solidFill>
                  <a:schemeClr val="tx1"/>
                </a:solidFill>
                <a:effectLst/>
              </a:rPr>
              <a:t> possible solutions.</a:t>
            </a:r>
          </a:p>
          <a:p>
            <a:pPr marL="342900" marR="0" lvl="0" indent="-342900" algn="l" defTabSz="914400" rtl="0" eaLnBrk="0" fontAlgn="base" latinLnBrk="0" hangingPunct="0">
              <a:lnSpc>
                <a:spcPct val="100000"/>
              </a:lnSpc>
              <a:spcBef>
                <a:spcPct val="0"/>
              </a:spcBef>
              <a:spcAft>
                <a:spcPct val="0"/>
              </a:spcAft>
              <a:buClrTx/>
              <a:buSzTx/>
              <a:buAutoNum type="arabicParenR"/>
              <a:tabLst/>
            </a:pPr>
            <a:r>
              <a:rPr kumimoji="0" lang="en-US" altLang="en-US" sz="1400" b="0" i="0" u="none" strike="noStrike" cap="none" normalizeH="0" baseline="0" dirty="0">
                <a:ln>
                  <a:noFill/>
                </a:ln>
                <a:solidFill>
                  <a:schemeClr val="tx1"/>
                </a:solidFill>
                <a:effectLst/>
              </a:rPr>
              <a:t>Preparing initial designs, record all sketches, design ideas and models to show progression of ideas. </a:t>
            </a:r>
          </a:p>
          <a:p>
            <a:pPr marL="342900" marR="0" lvl="0" indent="-342900" algn="l" defTabSz="914400" rtl="0" eaLnBrk="0" fontAlgn="base" latinLnBrk="0" hangingPunct="0">
              <a:lnSpc>
                <a:spcPct val="100000"/>
              </a:lnSpc>
              <a:spcBef>
                <a:spcPct val="0"/>
              </a:spcBef>
              <a:spcAft>
                <a:spcPct val="0"/>
              </a:spcAft>
              <a:buClrTx/>
              <a:buSzTx/>
              <a:buAutoNum type="arabicParenR"/>
              <a:tabLst/>
            </a:pPr>
            <a:r>
              <a:rPr kumimoji="0" lang="en-US" altLang="en-US" sz="1400" b="0" i="0" u="none" strike="noStrike" cap="none" normalizeH="0" baseline="0" dirty="0">
                <a:ln>
                  <a:noFill/>
                </a:ln>
                <a:solidFill>
                  <a:schemeClr val="tx1"/>
                </a:solidFill>
                <a:effectLst/>
              </a:rPr>
              <a:t>Develop your designs to a finished concept.</a:t>
            </a:r>
          </a:p>
          <a:p>
            <a:pPr marL="342900" marR="0" lvl="0" indent="-342900" algn="l" defTabSz="914400" rtl="0" eaLnBrk="0" fontAlgn="base" latinLnBrk="0" hangingPunct="0">
              <a:lnSpc>
                <a:spcPct val="100000"/>
              </a:lnSpc>
              <a:spcBef>
                <a:spcPct val="0"/>
              </a:spcBef>
              <a:spcAft>
                <a:spcPct val="0"/>
              </a:spcAft>
              <a:buClrTx/>
              <a:buSzTx/>
              <a:buAutoNum type="arabicParenR"/>
              <a:tabLst/>
            </a:pPr>
            <a:r>
              <a:rPr kumimoji="0" lang="en-US" altLang="en-US" sz="1400" b="0" i="0" u="none" strike="noStrike" cap="none" normalizeH="0" baseline="0" dirty="0">
                <a:ln>
                  <a:noFill/>
                </a:ln>
                <a:solidFill>
                  <a:schemeClr val="tx1"/>
                </a:solidFill>
                <a:effectLst/>
              </a:rPr>
              <a:t>Produce any display or digital models to represent the community/specific part of the community.</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en-US" sz="1400" b="0" i="0" u="none" strike="noStrike" cap="none" normalizeH="0" baseline="0" dirty="0">
              <a:ln>
                <a:noFill/>
              </a:ln>
              <a:solidFill>
                <a:schemeClr val="tx1"/>
              </a:solidFill>
              <a:effectLst/>
            </a:endParaRPr>
          </a:p>
        </p:txBody>
      </p:sp>
      <p:pic>
        <p:nvPicPr>
          <p:cNvPr id="7" name="Picture 6" descr="Icon&#10;&#10;Description automatically generated">
            <a:extLst>
              <a:ext uri="{FF2B5EF4-FFF2-40B4-BE49-F238E27FC236}">
                <a16:creationId xmlns:a16="http://schemas.microsoft.com/office/drawing/2014/main" id="{2ABBB274-C751-49B3-A84A-81DD39A8AF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861" y="5960255"/>
            <a:ext cx="5109889" cy="787633"/>
          </a:xfrm>
          <a:prstGeom prst="rect">
            <a:avLst/>
          </a:prstGeom>
        </p:spPr>
      </p:pic>
    </p:spTree>
    <p:extLst>
      <p:ext uri="{BB962C8B-B14F-4D97-AF65-F5344CB8AC3E}">
        <p14:creationId xmlns:p14="http://schemas.microsoft.com/office/powerpoint/2010/main" val="3773792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14" name="Oval 13">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Shape 14">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7" name="Freeform: Shape 16">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8"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20"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useBgFill="1">
        <p:nvSpPr>
          <p:cNvPr id="22" name="Background Fill">
            <a:extLst>
              <a:ext uri="{FF2B5EF4-FFF2-40B4-BE49-F238E27FC236}">
                <a16:creationId xmlns:a16="http://schemas.microsoft.com/office/drawing/2014/main" id="{5D7D95D6-8C7A-4418-8DC3-6AB9EE15B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24" name="Color Fill">
            <a:extLst>
              <a:ext uri="{FF2B5EF4-FFF2-40B4-BE49-F238E27FC236}">
                <a16:creationId xmlns:a16="http://schemas.microsoft.com/office/drawing/2014/main" id="{90BA8E6D-8984-4DDE-8FC5-F3E6AAB005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26" name="Group 25">
            <a:extLst>
              <a:ext uri="{FF2B5EF4-FFF2-40B4-BE49-F238E27FC236}">
                <a16:creationId xmlns:a16="http://schemas.microsoft.com/office/drawing/2014/main" id="{E87D869D-11AD-41EC-9881-9809DBE9A4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57828"/>
            <a:ext cx="12188149" cy="3581965"/>
            <a:chOff x="0" y="-157828"/>
            <a:chExt cx="12188149" cy="3581965"/>
          </a:xfrm>
        </p:grpSpPr>
        <p:sp>
          <p:nvSpPr>
            <p:cNvPr id="27" name="Freeform: Shape 26">
              <a:extLst>
                <a:ext uri="{FF2B5EF4-FFF2-40B4-BE49-F238E27FC236}">
                  <a16:creationId xmlns:a16="http://schemas.microsoft.com/office/drawing/2014/main" id="{6664B9A9-6583-4C96-9737-4203BBA9C3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5450" y="-2201"/>
              <a:ext cx="3036178" cy="2703712"/>
            </a:xfrm>
            <a:custGeom>
              <a:avLst/>
              <a:gdLst>
                <a:gd name="connsiteX0" fmla="*/ 0 w 3036178"/>
                <a:gd name="connsiteY0" fmla="*/ 0 h 2918688"/>
                <a:gd name="connsiteX1" fmla="*/ 2102222 w 3036178"/>
                <a:gd name="connsiteY1" fmla="*/ 0 h 2918688"/>
                <a:gd name="connsiteX2" fmla="*/ 2107640 w 3036178"/>
                <a:gd name="connsiteY2" fmla="*/ 1983 h 2918688"/>
                <a:gd name="connsiteX3" fmla="*/ 3036178 w 3036178"/>
                <a:gd name="connsiteY3" fmla="*/ 1402829 h 2918688"/>
                <a:gd name="connsiteX4" fmla="*/ 3036178 w 3036178"/>
                <a:gd name="connsiteY4" fmla="*/ 2918688 h 2918688"/>
                <a:gd name="connsiteX5" fmla="*/ 1520319 w 3036178"/>
                <a:gd name="connsiteY5" fmla="*/ 2918688 h 2918688"/>
                <a:gd name="connsiteX6" fmla="*/ 0 w 3036178"/>
                <a:gd name="connsiteY6" fmla="*/ 1398369 h 291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6178" h="2918688">
                  <a:moveTo>
                    <a:pt x="0" y="0"/>
                  </a:moveTo>
                  <a:lnTo>
                    <a:pt x="2102222" y="0"/>
                  </a:lnTo>
                  <a:lnTo>
                    <a:pt x="2107640" y="1983"/>
                  </a:lnTo>
                  <a:cubicBezTo>
                    <a:pt x="2653306" y="232778"/>
                    <a:pt x="3036178" y="773085"/>
                    <a:pt x="3036178" y="1402829"/>
                  </a:cubicBezTo>
                  <a:lnTo>
                    <a:pt x="3036178" y="2918688"/>
                  </a:lnTo>
                  <a:lnTo>
                    <a:pt x="1520319" y="2918688"/>
                  </a:lnTo>
                  <a:cubicBezTo>
                    <a:pt x="680661" y="2918688"/>
                    <a:pt x="0" y="2238027"/>
                    <a:pt x="0" y="1398369"/>
                  </a:cubicBezTo>
                  <a:close/>
                </a:path>
              </a:pathLst>
            </a:custGeom>
            <a:solidFill>
              <a:schemeClr val="accent1">
                <a:alpha val="60000"/>
              </a:schemeClr>
            </a:solidFill>
            <a:ln w="9331" cap="flat">
              <a:noFill/>
              <a:prstDash val="solid"/>
              <a:miter/>
            </a:ln>
          </p:spPr>
          <p:txBody>
            <a:bodyPr rtlCol="0" anchor="ctr"/>
            <a:lstStyle/>
            <a:p>
              <a:endParaRPr lang="en-US" dirty="0"/>
            </a:p>
          </p:txBody>
        </p:sp>
        <p:sp>
          <p:nvSpPr>
            <p:cNvPr id="28" name="Graphic 18">
              <a:extLst>
                <a:ext uri="{FF2B5EF4-FFF2-40B4-BE49-F238E27FC236}">
                  <a16:creationId xmlns:a16="http://schemas.microsoft.com/office/drawing/2014/main" id="{8BD0E6C5-E02B-4ED0-AB49-84050EC73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00000" flipH="1">
              <a:off x="7231231" y="-157828"/>
              <a:ext cx="1499978" cy="2467813"/>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solidFill>
              <a:schemeClr val="accent1">
                <a:lumMod val="75000"/>
                <a:alpha val="65000"/>
              </a:schemeClr>
            </a:solidFill>
            <a:ln w="9331" cap="flat">
              <a:noFill/>
              <a:prstDash val="solid"/>
              <a:miter/>
            </a:ln>
          </p:spPr>
          <p:txBody>
            <a:bodyPr rtlCol="0" anchor="ctr"/>
            <a:lstStyle/>
            <a:p>
              <a:endParaRPr lang="en-US" dirty="0"/>
            </a:p>
          </p:txBody>
        </p:sp>
        <p:sp>
          <p:nvSpPr>
            <p:cNvPr id="29" name="Oval 28">
              <a:extLst>
                <a:ext uri="{FF2B5EF4-FFF2-40B4-BE49-F238E27FC236}">
                  <a16:creationId xmlns:a16="http://schemas.microsoft.com/office/drawing/2014/main" id="{31D680F0-A52F-4F95-A8C4-73CDE8EE5D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7341" y="2625092"/>
              <a:ext cx="331858" cy="3087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Graphic 9">
              <a:extLst>
                <a:ext uri="{FF2B5EF4-FFF2-40B4-BE49-F238E27FC236}">
                  <a16:creationId xmlns:a16="http://schemas.microsoft.com/office/drawing/2014/main" id="{00A2F7D0-3AEA-4E06-80D8-F8E3C557FE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4864408" y="1596820"/>
              <a:ext cx="1757448" cy="189718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F5741D7A-D9C5-452A-B1E9-1C3E16C274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35163" y="0"/>
              <a:ext cx="2652986" cy="2721929"/>
            </a:xfrm>
            <a:custGeom>
              <a:avLst/>
              <a:gdLst>
                <a:gd name="connsiteX0" fmla="*/ 510686 w 2652986"/>
                <a:gd name="connsiteY0" fmla="*/ 0 h 2938354"/>
                <a:gd name="connsiteX1" fmla="*/ 2142300 w 2652986"/>
                <a:gd name="connsiteY1" fmla="*/ 0 h 2938354"/>
                <a:gd name="connsiteX2" fmla="*/ 2263655 w 2652986"/>
                <a:gd name="connsiteY2" fmla="*/ 121355 h 2938354"/>
                <a:gd name="connsiteX3" fmla="*/ 2263655 w 2652986"/>
                <a:gd name="connsiteY3" fmla="*/ 2001192 h 2938354"/>
                <a:gd name="connsiteX4" fmla="*/ 1326493 w 2652986"/>
                <a:gd name="connsiteY4" fmla="*/ 2938354 h 2938354"/>
                <a:gd name="connsiteX5" fmla="*/ 389331 w 2652986"/>
                <a:gd name="connsiteY5" fmla="*/ 2001192 h 2938354"/>
                <a:gd name="connsiteX6" fmla="*/ 389331 w 2652986"/>
                <a:gd name="connsiteY6" fmla="*/ 121355 h 293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2986" h="2938354">
                  <a:moveTo>
                    <a:pt x="510686" y="0"/>
                  </a:moveTo>
                  <a:lnTo>
                    <a:pt x="2142300" y="0"/>
                  </a:lnTo>
                  <a:lnTo>
                    <a:pt x="2263655" y="121355"/>
                  </a:lnTo>
                  <a:cubicBezTo>
                    <a:pt x="2782763" y="640463"/>
                    <a:pt x="2782763" y="1482084"/>
                    <a:pt x="2263655" y="2001192"/>
                  </a:cubicBezTo>
                  <a:lnTo>
                    <a:pt x="1326493" y="2938354"/>
                  </a:lnTo>
                  <a:lnTo>
                    <a:pt x="389331" y="2001192"/>
                  </a:lnTo>
                  <a:cubicBezTo>
                    <a:pt x="-129777" y="1482084"/>
                    <a:pt x="-129777" y="640463"/>
                    <a:pt x="389331" y="121355"/>
                  </a:cubicBezTo>
                  <a:close/>
                </a:path>
              </a:pathLst>
            </a:custGeom>
            <a:solidFill>
              <a:schemeClr val="accent1">
                <a:alpha val="60000"/>
              </a:schemeClr>
            </a:solidFill>
            <a:ln w="9331"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A8A6FF43-D4C8-4BDE-ACB8-24D69F87E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99301" y="-9437"/>
              <a:ext cx="565422" cy="362873"/>
            </a:xfrm>
            <a:custGeom>
              <a:avLst/>
              <a:gdLst>
                <a:gd name="connsiteX0" fmla="*/ 15005 w 685064"/>
                <a:gd name="connsiteY0" fmla="*/ 0 h 437484"/>
                <a:gd name="connsiteX1" fmla="*/ 670059 w 685064"/>
                <a:gd name="connsiteY1" fmla="*/ 0 h 437484"/>
                <a:gd name="connsiteX2" fmla="*/ 678105 w 685064"/>
                <a:gd name="connsiteY2" fmla="*/ 25920 h 437484"/>
                <a:gd name="connsiteX3" fmla="*/ 685064 w 685064"/>
                <a:gd name="connsiteY3" fmla="*/ 94952 h 437484"/>
                <a:gd name="connsiteX4" fmla="*/ 342532 w 685064"/>
                <a:gd name="connsiteY4" fmla="*/ 437484 h 437484"/>
                <a:gd name="connsiteX5" fmla="*/ 0 w 685064"/>
                <a:gd name="connsiteY5" fmla="*/ 94952 h 437484"/>
                <a:gd name="connsiteX6" fmla="*/ 6959 w 685064"/>
                <a:gd name="connsiteY6" fmla="*/ 25920 h 43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064" h="437484">
                  <a:moveTo>
                    <a:pt x="15005" y="0"/>
                  </a:moveTo>
                  <a:lnTo>
                    <a:pt x="670059" y="0"/>
                  </a:lnTo>
                  <a:lnTo>
                    <a:pt x="678105" y="25920"/>
                  </a:lnTo>
                  <a:cubicBezTo>
                    <a:pt x="682668" y="48218"/>
                    <a:pt x="685064" y="71305"/>
                    <a:pt x="685064" y="94952"/>
                  </a:cubicBezTo>
                  <a:cubicBezTo>
                    <a:pt x="685064" y="284127"/>
                    <a:pt x="531708" y="437484"/>
                    <a:pt x="342532" y="437484"/>
                  </a:cubicBezTo>
                  <a:cubicBezTo>
                    <a:pt x="153357" y="437484"/>
                    <a:pt x="0" y="284127"/>
                    <a:pt x="0" y="94952"/>
                  </a:cubicBezTo>
                  <a:cubicBezTo>
                    <a:pt x="0" y="71305"/>
                    <a:pt x="2397" y="48218"/>
                    <a:pt x="6959" y="2592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33" name="Freeform: Shape 32">
              <a:extLst>
                <a:ext uri="{FF2B5EF4-FFF2-40B4-BE49-F238E27FC236}">
                  <a16:creationId xmlns:a16="http://schemas.microsoft.com/office/drawing/2014/main" id="{20C0DE20-55CA-4075-A692-CAF74A2FFC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599716"/>
              <a:ext cx="881815" cy="2082566"/>
            </a:xfrm>
            <a:custGeom>
              <a:avLst/>
              <a:gdLst>
                <a:gd name="connsiteX0" fmla="*/ 144257 w 881815"/>
                <a:gd name="connsiteY0" fmla="*/ 0 h 2248154"/>
                <a:gd name="connsiteX1" fmla="*/ 881815 w 881815"/>
                <a:gd name="connsiteY1" fmla="*/ 1124078 h 2248154"/>
                <a:gd name="connsiteX2" fmla="*/ 144257 w 881815"/>
                <a:gd name="connsiteY2" fmla="*/ 2248154 h 2248154"/>
                <a:gd name="connsiteX3" fmla="*/ 29014 w 881815"/>
                <a:gd name="connsiteY3" fmla="*/ 2159817 h 2248154"/>
                <a:gd name="connsiteX4" fmla="*/ 0 w 881815"/>
                <a:gd name="connsiteY4" fmla="*/ 2135215 h 2248154"/>
                <a:gd name="connsiteX5" fmla="*/ 0 w 881815"/>
                <a:gd name="connsiteY5" fmla="*/ 112940 h 2248154"/>
                <a:gd name="connsiteX6" fmla="*/ 29014 w 881815"/>
                <a:gd name="connsiteY6" fmla="*/ 88337 h 2248154"/>
                <a:gd name="connsiteX7" fmla="*/ 144257 w 881815"/>
                <a:gd name="connsiteY7" fmla="*/ 0 h 224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1815" h="2248154">
                  <a:moveTo>
                    <a:pt x="144257" y="0"/>
                  </a:moveTo>
                  <a:cubicBezTo>
                    <a:pt x="144257" y="0"/>
                    <a:pt x="881815" y="503276"/>
                    <a:pt x="881815" y="1124078"/>
                  </a:cubicBezTo>
                  <a:cubicBezTo>
                    <a:pt x="881815" y="1744879"/>
                    <a:pt x="144257" y="2248154"/>
                    <a:pt x="144257" y="2248154"/>
                  </a:cubicBezTo>
                  <a:cubicBezTo>
                    <a:pt x="144257" y="2248154"/>
                    <a:pt x="98160" y="2216700"/>
                    <a:pt x="29014" y="2159817"/>
                  </a:cubicBezTo>
                  <a:lnTo>
                    <a:pt x="0" y="2135215"/>
                  </a:lnTo>
                  <a:lnTo>
                    <a:pt x="0" y="112940"/>
                  </a:lnTo>
                  <a:lnTo>
                    <a:pt x="29014" y="88337"/>
                  </a:lnTo>
                  <a:cubicBezTo>
                    <a:pt x="98160" y="31455"/>
                    <a:pt x="144257" y="0"/>
                    <a:pt x="144257" y="0"/>
                  </a:cubicBezTo>
                  <a:close/>
                </a:path>
              </a:pathLst>
            </a:custGeom>
            <a:solidFill>
              <a:schemeClr val="accent1">
                <a:lumMod val="75000"/>
                <a:alpha val="65000"/>
              </a:schemeClr>
            </a:solidFill>
            <a:ln w="9331"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180D400-9C91-4079-A452-CA8E9D312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10511" y="0"/>
              <a:ext cx="1897186" cy="1556485"/>
            </a:xfrm>
            <a:custGeom>
              <a:avLst/>
              <a:gdLst>
                <a:gd name="connsiteX0" fmla="*/ 352540 w 1897186"/>
                <a:gd name="connsiteY0" fmla="*/ 0 h 1680243"/>
                <a:gd name="connsiteX1" fmla="*/ 1897186 w 1897186"/>
                <a:gd name="connsiteY1" fmla="*/ 0 h 1680243"/>
                <a:gd name="connsiteX2" fmla="*/ 1897186 w 1897186"/>
                <a:gd name="connsiteY2" fmla="*/ 730258 h 1680243"/>
                <a:gd name="connsiteX3" fmla="*/ 947200 w 1897186"/>
                <a:gd name="connsiteY3" fmla="*/ 1680243 h 1680243"/>
                <a:gd name="connsiteX4" fmla="*/ 0 w 1897186"/>
                <a:gd name="connsiteY4" fmla="*/ 1680243 h 1680243"/>
                <a:gd name="connsiteX5" fmla="*/ 0 w 1897186"/>
                <a:gd name="connsiteY5" fmla="*/ 733044 h 1680243"/>
                <a:gd name="connsiteX6" fmla="*/ 278243 w 1897186"/>
                <a:gd name="connsiteY6" fmla="*/ 61300 h 1680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7186" h="1680243">
                  <a:moveTo>
                    <a:pt x="352540" y="0"/>
                  </a:moveTo>
                  <a:lnTo>
                    <a:pt x="1897186" y="0"/>
                  </a:lnTo>
                  <a:lnTo>
                    <a:pt x="1897186" y="730258"/>
                  </a:lnTo>
                  <a:cubicBezTo>
                    <a:pt x="1897186" y="1254926"/>
                    <a:pt x="1471868" y="1680243"/>
                    <a:pt x="947200" y="1680243"/>
                  </a:cubicBezTo>
                  <a:lnTo>
                    <a:pt x="0" y="1680243"/>
                  </a:lnTo>
                  <a:lnTo>
                    <a:pt x="0" y="733044"/>
                  </a:lnTo>
                  <a:cubicBezTo>
                    <a:pt x="0" y="470710"/>
                    <a:pt x="106330" y="233213"/>
                    <a:pt x="278243" y="61300"/>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35" name="Graphic 9">
              <a:extLst>
                <a:ext uri="{FF2B5EF4-FFF2-40B4-BE49-F238E27FC236}">
                  <a16:creationId xmlns:a16="http://schemas.microsoft.com/office/drawing/2014/main" id="{6EBDFECC-F581-4CFA-83E5-8528804653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275624" y="-2202"/>
              <a:ext cx="2710066" cy="2518121"/>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C61488D7-F99D-4C24-B0B6-C37BAEAC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71668" y="0"/>
              <a:ext cx="2179975" cy="2554849"/>
            </a:xfrm>
            <a:custGeom>
              <a:avLst/>
              <a:gdLst>
                <a:gd name="connsiteX0" fmla="*/ 588462 w 2179975"/>
                <a:gd name="connsiteY0" fmla="*/ 0 h 2554849"/>
                <a:gd name="connsiteX1" fmla="*/ 1591515 w 2179975"/>
                <a:gd name="connsiteY1" fmla="*/ 0 h 2554849"/>
                <a:gd name="connsiteX2" fmla="*/ 1860060 w 2179975"/>
                <a:gd name="connsiteY2" fmla="*/ 265589 h 2554849"/>
                <a:gd name="connsiteX3" fmla="*/ 1860060 w 2179975"/>
                <a:gd name="connsiteY3" fmla="*/ 1793256 h 2554849"/>
                <a:gd name="connsiteX4" fmla="*/ 1089989 w 2179975"/>
                <a:gd name="connsiteY4" fmla="*/ 2554849 h 2554849"/>
                <a:gd name="connsiteX5" fmla="*/ 319917 w 2179975"/>
                <a:gd name="connsiteY5" fmla="*/ 1793256 h 2554849"/>
                <a:gd name="connsiteX6" fmla="*/ 319917 w 2179975"/>
                <a:gd name="connsiteY6" fmla="*/ 265589 h 255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9975" h="2554849">
                  <a:moveTo>
                    <a:pt x="588462" y="0"/>
                  </a:moveTo>
                  <a:lnTo>
                    <a:pt x="1591515" y="0"/>
                  </a:lnTo>
                  <a:lnTo>
                    <a:pt x="1860060" y="265589"/>
                  </a:lnTo>
                  <a:cubicBezTo>
                    <a:pt x="2286614" y="687448"/>
                    <a:pt x="2286614" y="1371398"/>
                    <a:pt x="1860060" y="1793256"/>
                  </a:cubicBezTo>
                  <a:lnTo>
                    <a:pt x="1089989" y="2554849"/>
                  </a:lnTo>
                  <a:lnTo>
                    <a:pt x="319917" y="1793256"/>
                  </a:lnTo>
                  <a:cubicBezTo>
                    <a:pt x="-106638" y="1371398"/>
                    <a:pt x="-106638" y="687448"/>
                    <a:pt x="319917" y="265589"/>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grpSp>
      <p:sp>
        <p:nvSpPr>
          <p:cNvPr id="38" name="Texture">
            <a:extLst>
              <a:ext uri="{FF2B5EF4-FFF2-40B4-BE49-F238E27FC236}">
                <a16:creationId xmlns:a16="http://schemas.microsoft.com/office/drawing/2014/main" id="{498E76D5-F7FA-4D66-9338-9BE379BD3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E7FB0744-697B-45F9-961C-B4E6B6C6257A}"/>
              </a:ext>
            </a:extLst>
          </p:cNvPr>
          <p:cNvSpPr>
            <a:spLocks noGrp="1"/>
          </p:cNvSpPr>
          <p:nvPr>
            <p:ph type="title"/>
          </p:nvPr>
        </p:nvSpPr>
        <p:spPr>
          <a:xfrm>
            <a:off x="90718" y="454963"/>
            <a:ext cx="11644083" cy="2549144"/>
          </a:xfrm>
        </p:spPr>
        <p:txBody>
          <a:bodyPr vert="horz" lIns="91440" tIns="45720" rIns="91440" bIns="45720" rtlCol="0" anchor="t">
            <a:normAutofit/>
          </a:bodyPr>
          <a:lstStyle/>
          <a:p>
            <a:r>
              <a:rPr lang="en-US" dirty="0"/>
              <a:t>Competition Portfolio/Booklet/Poster &amp; Model(s)</a:t>
            </a:r>
          </a:p>
        </p:txBody>
      </p:sp>
      <p:pic>
        <p:nvPicPr>
          <p:cNvPr id="41" name="Picture 40" descr="Icon&#10;&#10;Description automatically generated">
            <a:extLst>
              <a:ext uri="{FF2B5EF4-FFF2-40B4-BE49-F238E27FC236}">
                <a16:creationId xmlns:a16="http://schemas.microsoft.com/office/drawing/2014/main" id="{BE33C122-AB67-4210-B454-02238440C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61" y="5960255"/>
            <a:ext cx="5109889" cy="787633"/>
          </a:xfrm>
          <a:prstGeom prst="rect">
            <a:avLst/>
          </a:prstGeom>
        </p:spPr>
      </p:pic>
      <p:graphicFrame>
        <p:nvGraphicFramePr>
          <p:cNvPr id="10" name="Table 9">
            <a:extLst>
              <a:ext uri="{FF2B5EF4-FFF2-40B4-BE49-F238E27FC236}">
                <a16:creationId xmlns:a16="http://schemas.microsoft.com/office/drawing/2014/main" id="{C5477A7A-BE4B-4B23-8A32-AD2C5CC4EE8B}"/>
              </a:ext>
            </a:extLst>
          </p:cNvPr>
          <p:cNvGraphicFramePr>
            <a:graphicFrameLocks noGrp="1"/>
          </p:cNvGraphicFramePr>
          <p:nvPr>
            <p:extLst>
              <p:ext uri="{D42A27DB-BD31-4B8C-83A1-F6EECF244321}">
                <p14:modId xmlns:p14="http://schemas.microsoft.com/office/powerpoint/2010/main" val="2442722204"/>
              </p:ext>
            </p:extLst>
          </p:nvPr>
        </p:nvGraphicFramePr>
        <p:xfrm>
          <a:off x="952255" y="1520830"/>
          <a:ext cx="8453148" cy="3951237"/>
        </p:xfrm>
        <a:graphic>
          <a:graphicData uri="http://schemas.openxmlformats.org/drawingml/2006/table">
            <a:tbl>
              <a:tblPr firstRow="1" firstCol="1" bandRow="1"/>
              <a:tblGrid>
                <a:gridCol w="1198603">
                  <a:extLst>
                    <a:ext uri="{9D8B030D-6E8A-4147-A177-3AD203B41FA5}">
                      <a16:colId xmlns:a16="http://schemas.microsoft.com/office/drawing/2014/main" val="1465947580"/>
                    </a:ext>
                  </a:extLst>
                </a:gridCol>
                <a:gridCol w="2103901">
                  <a:extLst>
                    <a:ext uri="{9D8B030D-6E8A-4147-A177-3AD203B41FA5}">
                      <a16:colId xmlns:a16="http://schemas.microsoft.com/office/drawing/2014/main" val="3880865657"/>
                    </a:ext>
                  </a:extLst>
                </a:gridCol>
                <a:gridCol w="2341984">
                  <a:extLst>
                    <a:ext uri="{9D8B030D-6E8A-4147-A177-3AD203B41FA5}">
                      <a16:colId xmlns:a16="http://schemas.microsoft.com/office/drawing/2014/main" val="1393582033"/>
                    </a:ext>
                  </a:extLst>
                </a:gridCol>
                <a:gridCol w="2808660">
                  <a:extLst>
                    <a:ext uri="{9D8B030D-6E8A-4147-A177-3AD203B41FA5}">
                      <a16:colId xmlns:a16="http://schemas.microsoft.com/office/drawing/2014/main" val="1973689513"/>
                    </a:ext>
                  </a:extLst>
                </a:gridCol>
              </a:tblGrid>
              <a:tr h="678814">
                <a:tc>
                  <a:txBody>
                    <a:bodyPr/>
                    <a:lstStyle/>
                    <a:p>
                      <a:pPr>
                        <a:lnSpc>
                          <a:spcPct val="115000"/>
                        </a:lnSpc>
                        <a:spcAft>
                          <a:spcPts val="1000"/>
                        </a:spcAft>
                      </a:pPr>
                      <a:r>
                        <a:rPr lang="en-GB" sz="16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Competition Class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42509" marR="42509"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75000"/>
                      </a:schemeClr>
                    </a:solidFill>
                  </a:tcPr>
                </a:tc>
                <a:tc>
                  <a:txBody>
                    <a:bodyPr/>
                    <a:lstStyle/>
                    <a:p>
                      <a:pPr>
                        <a:lnSpc>
                          <a:spcPct val="115000"/>
                        </a:lnSpc>
                        <a:spcAft>
                          <a:spcPts val="1000"/>
                        </a:spcAft>
                      </a:pPr>
                      <a:r>
                        <a:rPr lang="en-GB" sz="16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Individual:</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42509" marR="42509"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75000"/>
                      </a:schemeClr>
                    </a:solidFill>
                  </a:tcPr>
                </a:tc>
                <a:tc>
                  <a:txBody>
                    <a:bodyPr/>
                    <a:lstStyle/>
                    <a:p>
                      <a:pPr>
                        <a:lnSpc>
                          <a:spcPct val="115000"/>
                        </a:lnSpc>
                        <a:spcAft>
                          <a:spcPts val="1000"/>
                        </a:spcAft>
                      </a:pPr>
                      <a:r>
                        <a:rPr lang="en-GB" sz="16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Small Groups (2-10):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42509" marR="42509"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75000"/>
                      </a:schemeClr>
                    </a:solidFill>
                  </a:tcPr>
                </a:tc>
                <a:tc>
                  <a:txBody>
                    <a:bodyPr/>
                    <a:lstStyle/>
                    <a:p>
                      <a:pPr>
                        <a:lnSpc>
                          <a:spcPct val="115000"/>
                        </a:lnSpc>
                        <a:spcAft>
                          <a:spcPts val="1000"/>
                        </a:spcAft>
                      </a:pPr>
                      <a:r>
                        <a:rPr lang="en-GB" sz="16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Large Group (+10):</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42509" marR="42509"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970743161"/>
                  </a:ext>
                </a:extLst>
              </a:tr>
              <a:tr h="1545078">
                <a:tc>
                  <a:txBody>
                    <a:bodyPr/>
                    <a:lstStyle/>
                    <a:p>
                      <a:pPr>
                        <a:lnSpc>
                          <a:spcPct val="115000"/>
                        </a:lnSpc>
                        <a:spcAft>
                          <a:spcPts val="1000"/>
                        </a:spcAft>
                      </a:pPr>
                      <a:r>
                        <a:rPr lang="en-GB" sz="16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1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GB" sz="16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Age 7-10</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42509" marR="4250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75000"/>
                      </a:schemeClr>
                    </a:solidFill>
                  </a:tcPr>
                </a:tc>
                <a:tc>
                  <a:txBody>
                    <a:bodyPr/>
                    <a:lstStyle/>
                    <a:p>
                      <a:pPr algn="l">
                        <a:lnSpc>
                          <a:spcPct val="100000"/>
                        </a:lnSpc>
                        <a:spcAft>
                          <a:spcPts val="1000"/>
                        </a:spcAft>
                      </a:pP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 project booklet/poster, plus a small community model or individual model of part of the community.</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42509" marR="4250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c>
                  <a:txBody>
                    <a:bodyPr/>
                    <a:lstStyle/>
                    <a:p>
                      <a:pPr algn="l">
                        <a:lnSpc>
                          <a:spcPct val="100000"/>
                        </a:lnSpc>
                        <a:spcAft>
                          <a:spcPts val="1000"/>
                        </a:spcAft>
                      </a:pPr>
                      <a:r>
                        <a:rPr lang="en-GB" sz="1400">
                          <a:solidFill>
                            <a:srgbClr val="000000"/>
                          </a:solidFill>
                          <a:effectLst/>
                          <a:latin typeface="Calibri" panose="020F0502020204030204" pitchFamily="34" charset="0"/>
                          <a:ea typeface="Calibri" panose="020F0502020204030204" pitchFamily="34" charset="0"/>
                          <a:cs typeface="Arial" panose="020B0604020202020204" pitchFamily="34" charset="0"/>
                        </a:rPr>
                        <a:t>A project booklet, plus a completed community model or several individual models of different areas of the community.</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42509" marR="4250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tc>
                  <a:txBody>
                    <a:bodyPr/>
                    <a:lstStyle/>
                    <a:p>
                      <a:pPr algn="l">
                        <a:lnSpc>
                          <a:spcPct val="100000"/>
                        </a:lnSpc>
                        <a:spcAft>
                          <a:spcPts val="1000"/>
                        </a:spcAft>
                      </a:pP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 class project booklet, plus a completed community model or several individual models of different areas of the community.</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42509" marR="4250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3BC"/>
                    </a:solidFill>
                  </a:tcPr>
                </a:tc>
                <a:extLst>
                  <a:ext uri="{0D108BD9-81ED-4DB2-BD59-A6C34878D82A}">
                    <a16:rowId xmlns:a16="http://schemas.microsoft.com/office/drawing/2014/main" val="304247199"/>
                  </a:ext>
                </a:extLst>
              </a:tr>
              <a:tr h="1727345">
                <a:tc>
                  <a:txBody>
                    <a:bodyPr/>
                    <a:lstStyle/>
                    <a:p>
                      <a:pPr>
                        <a:lnSpc>
                          <a:spcPct val="115000"/>
                        </a:lnSpc>
                        <a:spcAft>
                          <a:spcPts val="1000"/>
                        </a:spcAft>
                      </a:pPr>
                      <a:r>
                        <a:rPr lang="en-GB" sz="16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2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GB" sz="16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Age 11-14</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42509" marR="4250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75000"/>
                      </a:schemeClr>
                    </a:solidFill>
                  </a:tcPr>
                </a:tc>
                <a:tc>
                  <a:txBody>
                    <a:bodyPr/>
                    <a:lstStyle/>
                    <a:p>
                      <a:pPr algn="l">
                        <a:lnSpc>
                          <a:spcPct val="100000"/>
                        </a:lnSpc>
                        <a:spcAft>
                          <a:spcPts val="1000"/>
                        </a:spcAft>
                      </a:pP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 portfolio/booklet/poster, plus a small community model or individual model of part of the community.</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42509" marR="4250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D"/>
                    </a:solidFill>
                  </a:tcPr>
                </a:tc>
                <a:tc>
                  <a:txBody>
                    <a:bodyPr/>
                    <a:lstStyle/>
                    <a:p>
                      <a:pPr algn="l">
                        <a:lnSpc>
                          <a:spcPct val="100000"/>
                        </a:lnSpc>
                        <a:spcAft>
                          <a:spcPts val="1000"/>
                        </a:spcAft>
                      </a:pP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 portfolio (suggested length of 14 pages), plus a completed community model or several individual models of different areas of the community.</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42509" marR="4250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D"/>
                    </a:solidFill>
                  </a:tcPr>
                </a:tc>
                <a:tc>
                  <a:txBody>
                    <a:bodyPr/>
                    <a:lstStyle/>
                    <a:p>
                      <a:pPr algn="l">
                        <a:lnSpc>
                          <a:spcPct val="100000"/>
                        </a:lnSpc>
                        <a:spcAft>
                          <a:spcPts val="1000"/>
                        </a:spcAft>
                      </a:pP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 class portfolio (suggested length of 15+ pages), plus a completed community model or several individual models of different areas of the community.</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42509" marR="4250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D"/>
                    </a:solidFill>
                  </a:tcPr>
                </a:tc>
                <a:extLst>
                  <a:ext uri="{0D108BD9-81ED-4DB2-BD59-A6C34878D82A}">
                    <a16:rowId xmlns:a16="http://schemas.microsoft.com/office/drawing/2014/main" val="2378135523"/>
                  </a:ext>
                </a:extLst>
              </a:tr>
            </a:tbl>
          </a:graphicData>
        </a:graphic>
      </p:graphicFrame>
    </p:spTree>
    <p:extLst>
      <p:ext uri="{BB962C8B-B14F-4D97-AF65-F5344CB8AC3E}">
        <p14:creationId xmlns:p14="http://schemas.microsoft.com/office/powerpoint/2010/main" val="510506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164080-EDE1-4432-9EBE-5901D4F0592C}"/>
              </a:ext>
            </a:extLst>
          </p:cNvPr>
          <p:cNvPicPr>
            <a:picLocks noChangeAspect="1"/>
          </p:cNvPicPr>
          <p:nvPr/>
        </p:nvPicPr>
        <p:blipFill>
          <a:blip r:embed="rId2"/>
          <a:stretch>
            <a:fillRect/>
          </a:stretch>
        </p:blipFill>
        <p:spPr>
          <a:xfrm>
            <a:off x="185043" y="2149437"/>
            <a:ext cx="3919809" cy="2604857"/>
          </a:xfrm>
          <a:prstGeom prst="rect">
            <a:avLst/>
          </a:prstGeom>
        </p:spPr>
      </p:pic>
      <p:pic>
        <p:nvPicPr>
          <p:cNvPr id="6" name="Picture 5">
            <a:extLst>
              <a:ext uri="{FF2B5EF4-FFF2-40B4-BE49-F238E27FC236}">
                <a16:creationId xmlns:a16="http://schemas.microsoft.com/office/drawing/2014/main" id="{7F89D7B5-4975-4199-A2AF-9DF71B7B4B3D}"/>
              </a:ext>
            </a:extLst>
          </p:cNvPr>
          <p:cNvPicPr>
            <a:picLocks noChangeAspect="1"/>
          </p:cNvPicPr>
          <p:nvPr/>
        </p:nvPicPr>
        <p:blipFill>
          <a:blip r:embed="rId3"/>
          <a:stretch>
            <a:fillRect/>
          </a:stretch>
        </p:blipFill>
        <p:spPr>
          <a:xfrm>
            <a:off x="2495847" y="9325"/>
            <a:ext cx="1740486" cy="1367525"/>
          </a:xfrm>
          <a:prstGeom prst="rect">
            <a:avLst/>
          </a:prstGeom>
        </p:spPr>
      </p:pic>
      <p:pic>
        <p:nvPicPr>
          <p:cNvPr id="11" name="Picture 10" descr="Icon&#10;&#10;Description automatically generated">
            <a:extLst>
              <a:ext uri="{FF2B5EF4-FFF2-40B4-BE49-F238E27FC236}">
                <a16:creationId xmlns:a16="http://schemas.microsoft.com/office/drawing/2014/main" id="{E1A43BEE-972A-477F-BE6B-54B9964A7D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861" y="5960255"/>
            <a:ext cx="5109889" cy="787633"/>
          </a:xfrm>
          <a:prstGeom prst="rect">
            <a:avLst/>
          </a:prstGeom>
        </p:spPr>
      </p:pic>
      <p:sp>
        <p:nvSpPr>
          <p:cNvPr id="7" name="Text Box 2">
            <a:extLst>
              <a:ext uri="{FF2B5EF4-FFF2-40B4-BE49-F238E27FC236}">
                <a16:creationId xmlns:a16="http://schemas.microsoft.com/office/drawing/2014/main" id="{B4923FA9-CB0B-4085-97A7-F8F0AF056130}"/>
              </a:ext>
            </a:extLst>
          </p:cNvPr>
          <p:cNvSpPr txBox="1">
            <a:spLocks noGrp="1" noChangeArrowheads="1"/>
          </p:cNvSpPr>
          <p:nvPr>
            <p:ph type="body" idx="1"/>
          </p:nvPr>
        </p:nvSpPr>
        <p:spPr bwMode="auto">
          <a:xfrm>
            <a:off x="4367814" y="-72341"/>
            <a:ext cx="7726648" cy="6551721"/>
          </a:xfrm>
          <a:prstGeom prst="roundRect">
            <a:avLst/>
          </a:prstGeom>
          <a:ln>
            <a:headEnd/>
            <a:tailEnd/>
          </a:ln>
        </p:spPr>
        <p:style>
          <a:lnRef idx="2">
            <a:schemeClr val="accent3"/>
          </a:lnRef>
          <a:fillRef idx="1">
            <a:schemeClr val="lt1"/>
          </a:fillRef>
          <a:effectRef idx="0">
            <a:schemeClr val="accent3"/>
          </a:effectRef>
          <a:fontRef idx="minor">
            <a:schemeClr val="dk1"/>
          </a:fontRef>
        </p:style>
        <p:txBody>
          <a:bodyPr rot="0" vert="horz" wrap="square" lIns="91440" tIns="45720" rIns="91440" bIns="45720" anchor="t" anchorCtr="0">
            <a:noAutofit/>
          </a:bodyPr>
          <a:lstStyle/>
          <a:p>
            <a:pPr algn="just">
              <a:lnSpc>
                <a:spcPct val="115000"/>
              </a:lnSpc>
            </a:pPr>
            <a:r>
              <a:rPr lang="en-GB" sz="1400" b="1" dirty="0">
                <a:solidFill>
                  <a:srgbClr val="008080"/>
                </a:solidFill>
                <a:effectLst/>
                <a:ea typeface="Calibri" panose="020F0502020204030204" pitchFamily="34" charset="0"/>
                <a:cs typeface="Arial" panose="020B0604020202020204" pitchFamily="34" charset="0"/>
              </a:rPr>
              <a:t>1. Title Page :</a:t>
            </a:r>
            <a:r>
              <a:rPr lang="en-GB" sz="1000" i="1" dirty="0">
                <a:solidFill>
                  <a:srgbClr val="008080"/>
                </a:solidFill>
                <a:effectLst/>
                <a:ea typeface="Calibri" panose="020F0502020204030204" pitchFamily="34" charset="0"/>
                <a:cs typeface="Arial" panose="020B0604020202020204" pitchFamily="34" charset="0"/>
              </a:rPr>
              <a:t>	</a:t>
            </a:r>
            <a:endParaRPr lang="en-GB" sz="1000" i="1" dirty="0">
              <a:solidFill>
                <a:srgbClr val="008080"/>
              </a:solidFill>
              <a:ea typeface="Calibri" panose="020F0502020204030204" pitchFamily="34" charset="0"/>
              <a:cs typeface="Arial" panose="020B0604020202020204" pitchFamily="34" charset="0"/>
            </a:endParaRPr>
          </a:p>
          <a:p>
            <a:pPr algn="just">
              <a:lnSpc>
                <a:spcPct val="115000"/>
              </a:lnSpc>
            </a:pPr>
            <a:r>
              <a:rPr lang="en-GB" sz="1000" i="1" dirty="0">
                <a:solidFill>
                  <a:srgbClr val="008080"/>
                </a:solidFill>
                <a:effectLst/>
                <a:ea typeface="Calibri" panose="020F0502020204030204" pitchFamily="34" charset="0"/>
                <a:cs typeface="Arial" panose="020B0604020202020204" pitchFamily="34" charset="0"/>
              </a:rPr>
              <a:t>Name of school, project title, each student’s and team name and class year - design a professional cover.</a:t>
            </a:r>
            <a:endParaRPr lang="en-GB" sz="1000" dirty="0">
              <a:effectLst/>
              <a:ea typeface="Calibri" panose="020F0502020204030204" pitchFamily="34" charset="0"/>
              <a:cs typeface="Arial" panose="020B0604020202020204" pitchFamily="34" charset="0"/>
            </a:endParaRPr>
          </a:p>
          <a:p>
            <a:pPr algn="just">
              <a:lnSpc>
                <a:spcPct val="115000"/>
              </a:lnSpc>
            </a:pPr>
            <a:r>
              <a:rPr lang="en-GB" sz="1400" b="1" dirty="0">
                <a:solidFill>
                  <a:srgbClr val="008080"/>
                </a:solidFill>
                <a:effectLst/>
                <a:ea typeface="Calibri" panose="020F0502020204030204" pitchFamily="34" charset="0"/>
                <a:cs typeface="Arial" panose="020B0604020202020204" pitchFamily="34" charset="0"/>
              </a:rPr>
              <a:t>2. Contents:</a:t>
            </a:r>
            <a:r>
              <a:rPr lang="en-GB" sz="1400" i="1" dirty="0">
                <a:solidFill>
                  <a:srgbClr val="008080"/>
                </a:solidFill>
                <a:effectLst/>
                <a:ea typeface="Calibri" panose="020F0502020204030204" pitchFamily="34" charset="0"/>
                <a:cs typeface="Arial" panose="020B0604020202020204" pitchFamily="34" charset="0"/>
              </a:rPr>
              <a:t>     </a:t>
            </a:r>
          </a:p>
          <a:p>
            <a:pPr algn="just">
              <a:lnSpc>
                <a:spcPct val="115000"/>
              </a:lnSpc>
            </a:pPr>
            <a:r>
              <a:rPr lang="en-GB" sz="1000" i="1" dirty="0">
                <a:solidFill>
                  <a:srgbClr val="008080"/>
                </a:solidFill>
                <a:effectLst/>
                <a:ea typeface="Calibri" panose="020F0502020204030204" pitchFamily="34" charset="0"/>
                <a:cs typeface="Arial" panose="020B0604020202020204" pitchFamily="34" charset="0"/>
              </a:rPr>
              <a:t>Indexed list of contents in the project with page numbers – if there are sub sections include these.</a:t>
            </a:r>
            <a:endParaRPr lang="en-GB" sz="1000" dirty="0">
              <a:effectLst/>
              <a:ea typeface="Calibri" panose="020F0502020204030204" pitchFamily="34" charset="0"/>
              <a:cs typeface="Arial" panose="020B0604020202020204" pitchFamily="34" charset="0"/>
            </a:endParaRPr>
          </a:p>
          <a:p>
            <a:pPr algn="just">
              <a:lnSpc>
                <a:spcPct val="115000"/>
              </a:lnSpc>
            </a:pPr>
            <a:r>
              <a:rPr lang="en-GB" sz="1400" b="1" dirty="0">
                <a:solidFill>
                  <a:srgbClr val="008080"/>
                </a:solidFill>
                <a:effectLst/>
                <a:ea typeface="Calibri" panose="020F0502020204030204" pitchFamily="34" charset="0"/>
                <a:cs typeface="Arial" panose="020B0604020202020204" pitchFamily="34" charset="0"/>
              </a:rPr>
              <a:t>3. Overview:</a:t>
            </a:r>
            <a:r>
              <a:rPr lang="en-GB" sz="1400" i="1" dirty="0">
                <a:solidFill>
                  <a:srgbClr val="008080"/>
                </a:solidFill>
                <a:effectLst/>
                <a:ea typeface="Calibri" panose="020F0502020204030204" pitchFamily="34" charset="0"/>
                <a:cs typeface="Arial" panose="020B0604020202020204" pitchFamily="34" charset="0"/>
              </a:rPr>
              <a:t>    </a:t>
            </a:r>
          </a:p>
          <a:p>
            <a:pPr algn="just">
              <a:lnSpc>
                <a:spcPct val="115000"/>
              </a:lnSpc>
            </a:pPr>
            <a:r>
              <a:rPr lang="en-GB" sz="1400" i="1" dirty="0">
                <a:solidFill>
                  <a:srgbClr val="008080"/>
                </a:solidFill>
                <a:effectLst/>
                <a:ea typeface="Calibri" panose="020F0502020204030204" pitchFamily="34" charset="0"/>
                <a:cs typeface="Arial" panose="020B0604020202020204" pitchFamily="34" charset="0"/>
              </a:rPr>
              <a:t> </a:t>
            </a:r>
            <a:r>
              <a:rPr lang="en-GB" sz="1000" i="1" dirty="0">
                <a:solidFill>
                  <a:srgbClr val="008080"/>
                </a:solidFill>
                <a:effectLst/>
                <a:ea typeface="Calibri" panose="020F0502020204030204" pitchFamily="34" charset="0"/>
                <a:cs typeface="Arial" panose="020B0604020202020204" pitchFamily="34" charset="0"/>
              </a:rPr>
              <a:t>Essential details of the project, such as a statement of the project, the main results, and conclusions </a:t>
            </a:r>
            <a:endParaRPr lang="en-GB" sz="1000" dirty="0">
              <a:effectLst/>
              <a:ea typeface="Calibri" panose="020F0502020204030204" pitchFamily="34" charset="0"/>
              <a:cs typeface="Arial" panose="020B0604020202020204" pitchFamily="34" charset="0"/>
            </a:endParaRPr>
          </a:p>
          <a:p>
            <a:pPr algn="just">
              <a:lnSpc>
                <a:spcPct val="115000"/>
              </a:lnSpc>
            </a:pPr>
            <a:r>
              <a:rPr lang="en-GB" sz="1400" b="1" dirty="0">
                <a:solidFill>
                  <a:srgbClr val="008080"/>
                </a:solidFill>
                <a:effectLst/>
                <a:ea typeface="Calibri" panose="020F0502020204030204" pitchFamily="34" charset="0"/>
                <a:cs typeface="Arial" panose="020B0604020202020204" pitchFamily="34" charset="0"/>
              </a:rPr>
              <a:t>4. Introduction:</a:t>
            </a:r>
            <a:r>
              <a:rPr lang="en-GB" sz="1000" b="1" dirty="0">
                <a:solidFill>
                  <a:srgbClr val="008080"/>
                </a:solidFill>
                <a:effectLst/>
                <a:ea typeface="Calibri" panose="020F0502020204030204" pitchFamily="34" charset="0"/>
                <a:cs typeface="Arial" panose="020B0604020202020204" pitchFamily="34" charset="0"/>
              </a:rPr>
              <a:t>	</a:t>
            </a:r>
            <a:r>
              <a:rPr lang="en-GB" sz="1000" i="1" dirty="0">
                <a:solidFill>
                  <a:srgbClr val="008080"/>
                </a:solidFill>
                <a:effectLst/>
                <a:ea typeface="Calibri" panose="020F0502020204030204" pitchFamily="34" charset="0"/>
                <a:cs typeface="Arial" panose="020B0604020202020204" pitchFamily="34" charset="0"/>
              </a:rPr>
              <a:t>    </a:t>
            </a:r>
          </a:p>
          <a:p>
            <a:pPr algn="just">
              <a:lnSpc>
                <a:spcPct val="115000"/>
              </a:lnSpc>
            </a:pPr>
            <a:r>
              <a:rPr lang="en-GB" sz="1000" i="1" dirty="0">
                <a:solidFill>
                  <a:srgbClr val="008080"/>
                </a:solidFill>
                <a:effectLst/>
                <a:ea typeface="Calibri" panose="020F0502020204030204" pitchFamily="34" charset="0"/>
                <a:cs typeface="Arial" panose="020B0604020202020204" pitchFamily="34" charset="0"/>
              </a:rPr>
              <a:t>Project brief and background information.</a:t>
            </a:r>
            <a:endParaRPr lang="en-GB" sz="1000" dirty="0">
              <a:effectLst/>
              <a:ea typeface="Calibri" panose="020F0502020204030204" pitchFamily="34" charset="0"/>
              <a:cs typeface="Arial" panose="020B0604020202020204" pitchFamily="34" charset="0"/>
            </a:endParaRPr>
          </a:p>
          <a:p>
            <a:pPr algn="just">
              <a:lnSpc>
                <a:spcPct val="115000"/>
              </a:lnSpc>
            </a:pPr>
            <a:r>
              <a:rPr lang="en-GB" sz="1400" b="1" dirty="0">
                <a:solidFill>
                  <a:srgbClr val="008080"/>
                </a:solidFill>
                <a:effectLst/>
                <a:ea typeface="Calibri" panose="020F0502020204030204" pitchFamily="34" charset="0"/>
                <a:cs typeface="Arial" panose="020B0604020202020204" pitchFamily="34" charset="0"/>
              </a:rPr>
              <a:t>5. Research and analysis</a:t>
            </a:r>
            <a:r>
              <a:rPr lang="en-GB" sz="1400" dirty="0">
                <a:solidFill>
                  <a:srgbClr val="008080"/>
                </a:solidFill>
                <a:effectLst/>
                <a:ea typeface="Calibri" panose="020F0502020204030204" pitchFamily="34" charset="0"/>
                <a:cs typeface="Arial" panose="020B0604020202020204" pitchFamily="34" charset="0"/>
              </a:rPr>
              <a:t>: </a:t>
            </a:r>
            <a:r>
              <a:rPr lang="en-GB" sz="1400" i="1" dirty="0">
                <a:solidFill>
                  <a:srgbClr val="008080"/>
                </a:solidFill>
                <a:effectLst/>
                <a:ea typeface="Calibri" panose="020F0502020204030204" pitchFamily="34" charset="0"/>
                <a:cs typeface="Arial" panose="020B0604020202020204" pitchFamily="34" charset="0"/>
              </a:rPr>
              <a:t>    </a:t>
            </a:r>
          </a:p>
          <a:p>
            <a:pPr algn="just">
              <a:lnSpc>
                <a:spcPct val="115000"/>
              </a:lnSpc>
            </a:pPr>
            <a:r>
              <a:rPr lang="en-GB" sz="1000" i="1" dirty="0">
                <a:solidFill>
                  <a:srgbClr val="008080"/>
                </a:solidFill>
                <a:effectLst/>
                <a:ea typeface="Calibri" panose="020F0502020204030204" pitchFamily="34" charset="0"/>
                <a:cs typeface="Arial" panose="020B0604020202020204" pitchFamily="34" charset="0"/>
              </a:rPr>
              <a:t>The background to the project, with details of research, to assist the investigation. Develop possible solutions to the challenge and any decision analysis – e.g., what are the advantages and disadvantages.</a:t>
            </a:r>
            <a:endParaRPr lang="en-GB" sz="1000" dirty="0">
              <a:effectLst/>
              <a:ea typeface="Calibri" panose="020F0502020204030204" pitchFamily="34" charset="0"/>
              <a:cs typeface="Arial" panose="020B0604020202020204" pitchFamily="34" charset="0"/>
            </a:endParaRPr>
          </a:p>
          <a:p>
            <a:pPr algn="just">
              <a:lnSpc>
                <a:spcPct val="115000"/>
              </a:lnSpc>
            </a:pPr>
            <a:r>
              <a:rPr lang="en-GB" sz="1400" b="1" dirty="0">
                <a:solidFill>
                  <a:srgbClr val="008080"/>
                </a:solidFill>
                <a:effectLst/>
                <a:ea typeface="Calibri" panose="020F0502020204030204" pitchFamily="34" charset="0"/>
                <a:cs typeface="Arial" panose="020B0604020202020204" pitchFamily="34" charset="0"/>
              </a:rPr>
              <a:t>6. Procedure:</a:t>
            </a:r>
            <a:r>
              <a:rPr lang="en-GB" sz="1400" i="1" dirty="0">
                <a:solidFill>
                  <a:srgbClr val="008080"/>
                </a:solidFill>
                <a:effectLst/>
                <a:ea typeface="Calibri" panose="020F0502020204030204" pitchFamily="34" charset="0"/>
                <a:cs typeface="Arial" panose="020B0604020202020204" pitchFamily="34" charset="0"/>
              </a:rPr>
              <a:t> 	</a:t>
            </a:r>
          </a:p>
          <a:p>
            <a:pPr algn="just">
              <a:lnSpc>
                <a:spcPct val="115000"/>
              </a:lnSpc>
            </a:pPr>
            <a:r>
              <a:rPr lang="en-GB" sz="1000" i="1" dirty="0">
                <a:solidFill>
                  <a:srgbClr val="008080"/>
                </a:solidFill>
                <a:effectLst/>
                <a:ea typeface="Calibri" panose="020F0502020204030204" pitchFamily="34" charset="0"/>
                <a:cs typeface="Arial" panose="020B0604020202020204" pitchFamily="34" charset="0"/>
              </a:rPr>
              <a:t>A description of processes leading to the selection of the best solution. How were ideas generated, what system did they involve for decision making and consistency, how did they rank the solutions they have developed? </a:t>
            </a:r>
            <a:endParaRPr lang="en-GB" sz="1000" dirty="0">
              <a:effectLst/>
              <a:ea typeface="Calibri" panose="020F0502020204030204" pitchFamily="34" charset="0"/>
              <a:cs typeface="Arial" panose="020B0604020202020204" pitchFamily="34" charset="0"/>
            </a:endParaRPr>
          </a:p>
          <a:p>
            <a:pPr algn="just">
              <a:lnSpc>
                <a:spcPct val="115000"/>
              </a:lnSpc>
            </a:pPr>
            <a:r>
              <a:rPr lang="en-GB" sz="1400" b="1" dirty="0">
                <a:solidFill>
                  <a:srgbClr val="008080"/>
                </a:solidFill>
                <a:effectLst/>
                <a:ea typeface="Calibri" panose="020F0502020204030204" pitchFamily="34" charset="0"/>
                <a:cs typeface="Arial" panose="020B0604020202020204" pitchFamily="34" charset="0"/>
              </a:rPr>
              <a:t>7. Design:</a:t>
            </a:r>
            <a:r>
              <a:rPr lang="en-GB" sz="1400" i="1" dirty="0">
                <a:solidFill>
                  <a:srgbClr val="008080"/>
                </a:solidFill>
                <a:effectLst/>
                <a:ea typeface="Calibri" panose="020F0502020204030204" pitchFamily="34" charset="0"/>
                <a:cs typeface="Arial" panose="020B0604020202020204" pitchFamily="34" charset="0"/>
              </a:rPr>
              <a:t>     </a:t>
            </a:r>
          </a:p>
          <a:p>
            <a:pPr algn="just">
              <a:lnSpc>
                <a:spcPct val="115000"/>
              </a:lnSpc>
            </a:pPr>
            <a:r>
              <a:rPr lang="en-GB" sz="1000" i="1" dirty="0">
                <a:solidFill>
                  <a:srgbClr val="008080"/>
                </a:solidFill>
                <a:effectLst/>
                <a:ea typeface="Calibri" panose="020F0502020204030204" pitchFamily="34" charset="0"/>
                <a:cs typeface="Arial" panose="020B0604020202020204" pitchFamily="34" charset="0"/>
              </a:rPr>
              <a:t>An illustrated account of the process of arriving at the final solution. From initial sketches to the final design.</a:t>
            </a:r>
            <a:endParaRPr lang="en-GB" sz="1000" dirty="0">
              <a:effectLst/>
              <a:ea typeface="Calibri" panose="020F0502020204030204" pitchFamily="34" charset="0"/>
              <a:cs typeface="Arial" panose="020B0604020202020204" pitchFamily="34" charset="0"/>
            </a:endParaRPr>
          </a:p>
          <a:p>
            <a:pPr algn="just">
              <a:lnSpc>
                <a:spcPct val="115000"/>
              </a:lnSpc>
            </a:pPr>
            <a:r>
              <a:rPr lang="en-GB" sz="1400" b="1" dirty="0">
                <a:solidFill>
                  <a:srgbClr val="008080"/>
                </a:solidFill>
                <a:effectLst/>
                <a:ea typeface="Calibri" panose="020F0502020204030204" pitchFamily="34" charset="0"/>
                <a:cs typeface="Arial" panose="020B0604020202020204" pitchFamily="34" charset="0"/>
              </a:rPr>
              <a:t>8. Conclusion:</a:t>
            </a:r>
            <a:r>
              <a:rPr lang="en-GB" sz="1400" i="1" dirty="0">
                <a:solidFill>
                  <a:srgbClr val="008080"/>
                </a:solidFill>
                <a:effectLst/>
                <a:ea typeface="Calibri" panose="020F0502020204030204" pitchFamily="34" charset="0"/>
                <a:cs typeface="Arial" panose="020B0604020202020204" pitchFamily="34" charset="0"/>
              </a:rPr>
              <a:t>     </a:t>
            </a:r>
          </a:p>
          <a:p>
            <a:pPr algn="just">
              <a:lnSpc>
                <a:spcPct val="115000"/>
              </a:lnSpc>
            </a:pPr>
            <a:r>
              <a:rPr lang="en-GB" sz="1000" i="1" dirty="0">
                <a:solidFill>
                  <a:srgbClr val="008080"/>
                </a:solidFill>
                <a:effectLst/>
                <a:ea typeface="Calibri" panose="020F0502020204030204" pitchFamily="34" charset="0"/>
                <a:cs typeface="Arial" panose="020B0604020202020204" pitchFamily="34" charset="0"/>
              </a:rPr>
              <a:t>A statement of solutions to the challenges faced. Include strengths and weaknesses, benefits and opportunities and areas still to develop.</a:t>
            </a:r>
            <a:endParaRPr lang="en-GB" sz="1000" dirty="0">
              <a:effectLst/>
              <a:ea typeface="Calibri" panose="020F0502020204030204" pitchFamily="34" charset="0"/>
              <a:cs typeface="Arial" panose="020B0604020202020204" pitchFamily="34" charset="0"/>
            </a:endParaRPr>
          </a:p>
          <a:p>
            <a:pPr>
              <a:lnSpc>
                <a:spcPct val="115000"/>
              </a:lnSpc>
            </a:pPr>
            <a:r>
              <a:rPr lang="en-GB" sz="1100" dirty="0">
                <a:effectLst/>
                <a:ea typeface="Calibri" panose="020F0502020204030204" pitchFamily="34" charset="0"/>
                <a:cs typeface="Arial" panose="020B0604020202020204" pitchFamily="34" charset="0"/>
              </a:rPr>
              <a:t> </a:t>
            </a:r>
          </a:p>
        </p:txBody>
      </p:sp>
      <p:sp>
        <p:nvSpPr>
          <p:cNvPr id="2" name="Title 1">
            <a:extLst>
              <a:ext uri="{FF2B5EF4-FFF2-40B4-BE49-F238E27FC236}">
                <a16:creationId xmlns:a16="http://schemas.microsoft.com/office/drawing/2014/main" id="{A5EF373C-B8EA-43EA-BFA1-FCCFEABB0EB9}"/>
              </a:ext>
            </a:extLst>
          </p:cNvPr>
          <p:cNvSpPr>
            <a:spLocks noGrp="1"/>
          </p:cNvSpPr>
          <p:nvPr>
            <p:ph type="title"/>
          </p:nvPr>
        </p:nvSpPr>
        <p:spPr>
          <a:xfrm>
            <a:off x="267119" y="220893"/>
            <a:ext cx="10450629" cy="1325564"/>
          </a:xfrm>
        </p:spPr>
        <p:txBody>
          <a:bodyPr>
            <a:normAutofit/>
          </a:bodyPr>
          <a:lstStyle/>
          <a:p>
            <a:r>
              <a:rPr lang="en-GB" sz="4000" dirty="0"/>
              <a:t>Portfolio/Booklet</a:t>
            </a:r>
            <a:br>
              <a:rPr lang="en-GB" sz="4000" dirty="0"/>
            </a:br>
            <a:r>
              <a:rPr lang="en-GB" sz="4000" dirty="0"/>
              <a:t>        guide</a:t>
            </a:r>
          </a:p>
        </p:txBody>
      </p:sp>
    </p:spTree>
    <p:extLst>
      <p:ext uri="{BB962C8B-B14F-4D97-AF65-F5344CB8AC3E}">
        <p14:creationId xmlns:p14="http://schemas.microsoft.com/office/powerpoint/2010/main" val="3968323822"/>
      </p:ext>
    </p:extLst>
  </p:cSld>
  <p:clrMapOvr>
    <a:masterClrMapping/>
  </p:clrMapOvr>
</p:sld>
</file>

<file path=ppt/theme/theme1.xml><?xml version="1.0" encoding="utf-8"?>
<a:theme xmlns:a="http://schemas.openxmlformats.org/drawingml/2006/main" name="TropicVTI">
  <a:themeElements>
    <a:clrScheme name="Tropic">
      <a:dk1>
        <a:srgbClr val="000000"/>
      </a:dk1>
      <a:lt1>
        <a:sysClr val="window" lastClr="FFFFFF"/>
      </a:lt1>
      <a:dk2>
        <a:srgbClr val="09392F"/>
      </a:dk2>
      <a:lt2>
        <a:srgbClr val="ECF0F0"/>
      </a:lt2>
      <a:accent1>
        <a:srgbClr val="1EBE9B"/>
      </a:accent1>
      <a:accent2>
        <a:srgbClr val="FD7C7C"/>
      </a:accent2>
      <a:accent3>
        <a:srgbClr val="7DA8B5"/>
      </a:accent3>
      <a:accent4>
        <a:srgbClr val="168E74"/>
      </a:accent4>
      <a:accent5>
        <a:srgbClr val="FB7365"/>
      </a:accent5>
      <a:accent6>
        <a:srgbClr val="D39B17"/>
      </a:accent6>
      <a:hlink>
        <a:srgbClr val="EF08F7"/>
      </a:hlink>
      <a:folHlink>
        <a:srgbClr val="8477FE"/>
      </a:folHlink>
    </a:clrScheme>
    <a:fontScheme name="Tropic">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icVTI" id="{DE8751F2-0439-4D1D-A674-AFC241C9701D}" vid="{C41D9140-98E0-4A26-97C4-97FDCB8D6E0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2896F7266366245A262C95174820348" ma:contentTypeVersion="13" ma:contentTypeDescription="Create a new document." ma:contentTypeScope="" ma:versionID="e71a3ddef99d5a4c98a11b145a20c9f6">
  <xsd:schema xmlns:xsd="http://www.w3.org/2001/XMLSchema" xmlns:xs="http://www.w3.org/2001/XMLSchema" xmlns:p="http://schemas.microsoft.com/office/2006/metadata/properties" xmlns:ns2="78365ea1-1c07-4b2e-b3fc-c85cac23542e" xmlns:ns3="3187a98f-1c5a-4572-b201-ba6b6ea32868" targetNamespace="http://schemas.microsoft.com/office/2006/metadata/properties" ma:root="true" ma:fieldsID="bd6c822652abb6d9d61d3618f2a6787d" ns2:_="" ns3:_="">
    <xsd:import namespace="78365ea1-1c07-4b2e-b3fc-c85cac23542e"/>
    <xsd:import namespace="3187a98f-1c5a-4572-b201-ba6b6ea3286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365ea1-1c07-4b2e-b3fc-c85cac2354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187a98f-1c5a-4572-b201-ba6b6ea3286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1F7017-F7D8-4CA6-AE6D-06A343EBBD43}">
  <ds:schemaRef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3187a98f-1c5a-4572-b201-ba6b6ea32868"/>
    <ds:schemaRef ds:uri="http://purl.org/dc/terms/"/>
    <ds:schemaRef ds:uri="78365ea1-1c07-4b2e-b3fc-c85cac23542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05342B3-F91A-4589-9B90-4E22CDC42122}">
  <ds:schemaRefs>
    <ds:schemaRef ds:uri="http://schemas.microsoft.com/sharepoint/v3/contenttype/forms"/>
  </ds:schemaRefs>
</ds:datastoreItem>
</file>

<file path=customXml/itemProps3.xml><?xml version="1.0" encoding="utf-8"?>
<ds:datastoreItem xmlns:ds="http://schemas.openxmlformats.org/officeDocument/2006/customXml" ds:itemID="{7B6E783B-1F25-46FE-94DD-1E0F328E6D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365ea1-1c07-4b2e-b3fc-c85cac23542e"/>
    <ds:schemaRef ds:uri="3187a98f-1c5a-4572-b201-ba6b6ea328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281</TotalTime>
  <Words>1049</Words>
  <Application>Microsoft Office PowerPoint</Application>
  <PresentationFormat>Widescreen</PresentationFormat>
  <Paragraphs>78</Paragraphs>
  <Slides>16</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vt:lpstr>
      <vt:lpstr>Calibri</vt:lpstr>
      <vt:lpstr>Century Gothic</vt:lpstr>
      <vt:lpstr>Gill Sans Nova</vt:lpstr>
      <vt:lpstr>TropicVTI</vt:lpstr>
      <vt:lpstr>My Sustainable Community Competition</vt:lpstr>
      <vt:lpstr>How are humans impacting our planet?</vt:lpstr>
      <vt:lpstr>What is sustainability all about? </vt:lpstr>
      <vt:lpstr>What exactly are Earth’s resources and how can engineers help? </vt:lpstr>
      <vt:lpstr>Your MY SUSTAINABLE COMMUNITY challenge: </vt:lpstr>
      <vt:lpstr>Things to consider in your community: </vt:lpstr>
      <vt:lpstr>Wondering where to start…</vt:lpstr>
      <vt:lpstr>Competition Portfolio/Booklet/Poster &amp; Model(s)</vt:lpstr>
      <vt:lpstr>Portfolio/Booklet         guide</vt:lpstr>
      <vt:lpstr>Useful resources &amp; videos exploring sustainability </vt:lpstr>
      <vt:lpstr>Energy</vt:lpstr>
      <vt:lpstr>Farming</vt:lpstr>
      <vt:lpstr>Water</vt:lpstr>
      <vt:lpstr>Engineering Council’s 6 Guidelines to Sustainable Engineering</vt:lpstr>
      <vt:lpstr>IET Key Principles</vt:lpstr>
      <vt:lpstr>Good luck!   We can’t wait to see the communities you create.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Sustainable Community Competition</dc:title>
  <dc:creator>Kerry Reid</dc:creator>
  <cp:lastModifiedBy>Vincent Keating</cp:lastModifiedBy>
  <cp:revision>22</cp:revision>
  <dcterms:created xsi:type="dcterms:W3CDTF">2021-05-19T13:32:54Z</dcterms:created>
  <dcterms:modified xsi:type="dcterms:W3CDTF">2021-07-12T15:40:28Z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0x01010002896F7266366245A262C95174820348</vt:lpwstr>
  </property>
</Properties>
</file>